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2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7" r:id="rId9"/>
    <p:sldId id="264" r:id="rId10"/>
    <p:sldId id="266" r:id="rId11"/>
    <p:sldId id="265" r:id="rId12"/>
    <p:sldId id="271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165" autoAdjust="0"/>
  </p:normalViewPr>
  <p:slideViewPr>
    <p:cSldViewPr snapToGrid="0">
      <p:cViewPr varScale="1">
        <p:scale>
          <a:sx n="80" d="100"/>
          <a:sy n="80" d="100"/>
        </p:scale>
        <p:origin x="74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A4984-3D99-4E3D-8BE9-57F59E6DAE7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E5CE9A23-7CD8-49FD-BADC-D22D73F222B4}">
      <dgm:prSet phldrT="[Texto]" custT="1"/>
      <dgm:spPr/>
      <dgm:t>
        <a:bodyPr/>
        <a:lstStyle/>
        <a:p>
          <a:r>
            <a:rPr lang="es-CL" sz="2000" dirty="0"/>
            <a:t>Calidad</a:t>
          </a:r>
        </a:p>
      </dgm:t>
    </dgm:pt>
    <dgm:pt modelId="{06E57316-D256-4330-9F1E-755069D99DE6}" type="parTrans" cxnId="{389FD890-96C7-46FB-9292-CD752738605B}">
      <dgm:prSet/>
      <dgm:spPr/>
      <dgm:t>
        <a:bodyPr/>
        <a:lstStyle/>
        <a:p>
          <a:endParaRPr lang="es-CL" sz="3200"/>
        </a:p>
      </dgm:t>
    </dgm:pt>
    <dgm:pt modelId="{9F7D2CB2-AD82-4745-8A21-FD0278985D8C}" type="sibTrans" cxnId="{389FD890-96C7-46FB-9292-CD752738605B}">
      <dgm:prSet/>
      <dgm:spPr/>
      <dgm:t>
        <a:bodyPr/>
        <a:lstStyle/>
        <a:p>
          <a:endParaRPr lang="es-CL" sz="3200"/>
        </a:p>
      </dgm:t>
    </dgm:pt>
    <dgm:pt modelId="{90CF9800-A0AB-4C74-9620-EE5A4AFCE141}">
      <dgm:prSet phldrT="[Texto]" custT="1"/>
      <dgm:spPr/>
      <dgm:t>
        <a:bodyPr/>
        <a:lstStyle/>
        <a:p>
          <a:r>
            <a:rPr lang="es-CL" sz="2000"/>
            <a:t>Integral</a:t>
          </a:r>
          <a:endParaRPr lang="es-CL" sz="2000" dirty="0"/>
        </a:p>
      </dgm:t>
    </dgm:pt>
    <dgm:pt modelId="{85DAA64B-2EA2-4BDC-93B7-FA4F3AF819C1}" type="parTrans" cxnId="{E452BAED-BC6B-4722-8F75-03BE89520319}">
      <dgm:prSet/>
      <dgm:spPr/>
      <dgm:t>
        <a:bodyPr/>
        <a:lstStyle/>
        <a:p>
          <a:endParaRPr lang="es-CL" sz="3200"/>
        </a:p>
      </dgm:t>
    </dgm:pt>
    <dgm:pt modelId="{CFF0074A-F9DB-42AE-89FF-F14C33A8AA4C}" type="sibTrans" cxnId="{E452BAED-BC6B-4722-8F75-03BE89520319}">
      <dgm:prSet/>
      <dgm:spPr/>
      <dgm:t>
        <a:bodyPr/>
        <a:lstStyle/>
        <a:p>
          <a:endParaRPr lang="es-CL" sz="3200"/>
        </a:p>
      </dgm:t>
    </dgm:pt>
    <dgm:pt modelId="{732348BD-F81C-4843-A9BE-0FF9A4FDFC98}">
      <dgm:prSet phldrT="[Texto]" custT="1"/>
      <dgm:spPr/>
      <dgm:t>
        <a:bodyPr/>
        <a:lstStyle/>
        <a:p>
          <a:r>
            <a:rPr lang="es-CL" sz="2000"/>
            <a:t>Tecnológico</a:t>
          </a:r>
          <a:endParaRPr lang="es-CL" sz="2000" dirty="0"/>
        </a:p>
      </dgm:t>
    </dgm:pt>
    <dgm:pt modelId="{91A402C7-82F4-4339-AF1C-4E85DDF7D662}" type="parTrans" cxnId="{595E71E3-1342-4812-9E42-7A1FDBAF926B}">
      <dgm:prSet/>
      <dgm:spPr/>
      <dgm:t>
        <a:bodyPr/>
        <a:lstStyle/>
        <a:p>
          <a:endParaRPr lang="es-CL" sz="3200"/>
        </a:p>
      </dgm:t>
    </dgm:pt>
    <dgm:pt modelId="{4E6146E8-88DF-4556-BA49-709A79E3498E}" type="sibTrans" cxnId="{595E71E3-1342-4812-9E42-7A1FDBAF926B}">
      <dgm:prSet/>
      <dgm:spPr/>
      <dgm:t>
        <a:bodyPr/>
        <a:lstStyle/>
        <a:p>
          <a:endParaRPr lang="es-CL" sz="3200"/>
        </a:p>
      </dgm:t>
    </dgm:pt>
    <dgm:pt modelId="{BB7448C8-2F74-4D48-AE74-21B56D1A6508}">
      <dgm:prSet phldrT="[Texto]" custT="1"/>
      <dgm:spPr/>
      <dgm:t>
        <a:bodyPr/>
        <a:lstStyle/>
        <a:p>
          <a:r>
            <a:rPr lang="es-CL" sz="2000"/>
            <a:t>Acogedor</a:t>
          </a:r>
          <a:endParaRPr lang="es-CL" sz="2000" dirty="0"/>
        </a:p>
      </dgm:t>
    </dgm:pt>
    <dgm:pt modelId="{D617D3DA-E615-45CF-959A-D89D0BD27DDA}" type="parTrans" cxnId="{6F9E7890-2A4B-46AE-973D-3ABE419C2889}">
      <dgm:prSet/>
      <dgm:spPr/>
      <dgm:t>
        <a:bodyPr/>
        <a:lstStyle/>
        <a:p>
          <a:endParaRPr lang="es-CL" sz="3200"/>
        </a:p>
      </dgm:t>
    </dgm:pt>
    <dgm:pt modelId="{FE41F75F-223F-41DB-BF0A-7D05EE7C6AD5}" type="sibTrans" cxnId="{6F9E7890-2A4B-46AE-973D-3ABE419C2889}">
      <dgm:prSet/>
      <dgm:spPr/>
      <dgm:t>
        <a:bodyPr/>
        <a:lstStyle/>
        <a:p>
          <a:endParaRPr lang="es-CL" sz="3200"/>
        </a:p>
      </dgm:t>
    </dgm:pt>
    <dgm:pt modelId="{B9BCE785-7405-412C-96F1-914247B1DF9C}">
      <dgm:prSet phldrT="[Texto]" custT="1"/>
      <dgm:spPr/>
      <dgm:t>
        <a:bodyPr/>
        <a:lstStyle/>
        <a:p>
          <a:r>
            <a:rPr lang="es-CL" sz="2000"/>
            <a:t>Inclusivo</a:t>
          </a:r>
          <a:endParaRPr lang="es-CL" sz="2000" dirty="0"/>
        </a:p>
      </dgm:t>
    </dgm:pt>
    <dgm:pt modelId="{B564C2FC-43BA-4BBD-AB26-6AE5023B17CA}" type="parTrans" cxnId="{A976FC02-294B-40FE-9852-93008A25410C}">
      <dgm:prSet/>
      <dgm:spPr/>
      <dgm:t>
        <a:bodyPr/>
        <a:lstStyle/>
        <a:p>
          <a:endParaRPr lang="es-CL" sz="3200"/>
        </a:p>
      </dgm:t>
    </dgm:pt>
    <dgm:pt modelId="{22DBD85D-90F6-4833-AE07-3A54A05AD08F}" type="sibTrans" cxnId="{A976FC02-294B-40FE-9852-93008A25410C}">
      <dgm:prSet/>
      <dgm:spPr/>
      <dgm:t>
        <a:bodyPr/>
        <a:lstStyle/>
        <a:p>
          <a:endParaRPr lang="es-CL" sz="3200"/>
        </a:p>
      </dgm:t>
    </dgm:pt>
    <dgm:pt modelId="{7A14A9D4-B364-4CC2-A680-5651A78A9BA3}">
      <dgm:prSet phldrT="[Texto]" custT="1"/>
      <dgm:spPr/>
      <dgm:t>
        <a:bodyPr/>
        <a:lstStyle/>
        <a:p>
          <a:r>
            <a:rPr lang="es-CL" sz="3200"/>
            <a:t>Colegio Santa Catalina</a:t>
          </a:r>
          <a:endParaRPr lang="es-CL" sz="3200" dirty="0"/>
        </a:p>
      </dgm:t>
    </dgm:pt>
    <dgm:pt modelId="{97461B01-238A-4D7F-84DD-E35F93C26A71}" type="sibTrans" cxnId="{A16B75FD-7218-432B-A2E6-1B5745B837C6}">
      <dgm:prSet/>
      <dgm:spPr/>
      <dgm:t>
        <a:bodyPr/>
        <a:lstStyle/>
        <a:p>
          <a:endParaRPr lang="es-CL" sz="3200"/>
        </a:p>
      </dgm:t>
    </dgm:pt>
    <dgm:pt modelId="{F6AE6DC3-76B9-49C5-A607-AE05F75250F9}" type="parTrans" cxnId="{A16B75FD-7218-432B-A2E6-1B5745B837C6}">
      <dgm:prSet/>
      <dgm:spPr/>
      <dgm:t>
        <a:bodyPr/>
        <a:lstStyle/>
        <a:p>
          <a:endParaRPr lang="es-CL" sz="3200"/>
        </a:p>
      </dgm:t>
    </dgm:pt>
    <dgm:pt modelId="{01F78913-2EA2-40DD-ADB2-9E59583AAC54}" type="pres">
      <dgm:prSet presAssocID="{1FDA4984-3D99-4E3D-8BE9-57F59E6DAE7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08366D-D7E3-4D26-AA75-F6AD69EF9014}" type="pres">
      <dgm:prSet presAssocID="{7A14A9D4-B364-4CC2-A680-5651A78A9BA3}" presName="centerShape" presStyleLbl="node0" presStyleIdx="0" presStyleCnt="1" custScaleX="119979"/>
      <dgm:spPr/>
    </dgm:pt>
    <dgm:pt modelId="{FABD31A9-9248-4858-A77E-F8D943657C92}" type="pres">
      <dgm:prSet presAssocID="{E5CE9A23-7CD8-49FD-BADC-D22D73F222B4}" presName="node" presStyleLbl="node1" presStyleIdx="0" presStyleCnt="5">
        <dgm:presLayoutVars>
          <dgm:bulletEnabled val="1"/>
        </dgm:presLayoutVars>
      </dgm:prSet>
      <dgm:spPr/>
    </dgm:pt>
    <dgm:pt modelId="{82C711AF-9C1C-4C67-890C-C17A810B2B14}" type="pres">
      <dgm:prSet presAssocID="{E5CE9A23-7CD8-49FD-BADC-D22D73F222B4}" presName="dummy" presStyleCnt="0"/>
      <dgm:spPr/>
    </dgm:pt>
    <dgm:pt modelId="{13B41E52-DF6C-4BCC-87F4-B0F4D76BE55C}" type="pres">
      <dgm:prSet presAssocID="{9F7D2CB2-AD82-4745-8A21-FD0278985D8C}" presName="sibTrans" presStyleLbl="sibTrans2D1" presStyleIdx="0" presStyleCnt="5"/>
      <dgm:spPr/>
    </dgm:pt>
    <dgm:pt modelId="{78C815A4-870E-4D66-9628-8EA1F5F94713}" type="pres">
      <dgm:prSet presAssocID="{90CF9800-A0AB-4C74-9620-EE5A4AFCE141}" presName="node" presStyleLbl="node1" presStyleIdx="1" presStyleCnt="5">
        <dgm:presLayoutVars>
          <dgm:bulletEnabled val="1"/>
        </dgm:presLayoutVars>
      </dgm:prSet>
      <dgm:spPr/>
    </dgm:pt>
    <dgm:pt modelId="{FF17FE44-603B-4473-A5AA-954A072E0AC7}" type="pres">
      <dgm:prSet presAssocID="{90CF9800-A0AB-4C74-9620-EE5A4AFCE141}" presName="dummy" presStyleCnt="0"/>
      <dgm:spPr/>
    </dgm:pt>
    <dgm:pt modelId="{EE6E940A-1507-4D58-BCAB-0D46CE94221C}" type="pres">
      <dgm:prSet presAssocID="{CFF0074A-F9DB-42AE-89FF-F14C33A8AA4C}" presName="sibTrans" presStyleLbl="sibTrans2D1" presStyleIdx="1" presStyleCnt="5"/>
      <dgm:spPr/>
    </dgm:pt>
    <dgm:pt modelId="{D245088A-81A6-476C-8423-0234E0E653DC}" type="pres">
      <dgm:prSet presAssocID="{732348BD-F81C-4843-A9BE-0FF9A4FDFC98}" presName="node" presStyleLbl="node1" presStyleIdx="2" presStyleCnt="5" custScaleX="151964">
        <dgm:presLayoutVars>
          <dgm:bulletEnabled val="1"/>
        </dgm:presLayoutVars>
      </dgm:prSet>
      <dgm:spPr/>
    </dgm:pt>
    <dgm:pt modelId="{D185B5C7-566C-4D2A-8E26-86BCFDF01F5C}" type="pres">
      <dgm:prSet presAssocID="{732348BD-F81C-4843-A9BE-0FF9A4FDFC98}" presName="dummy" presStyleCnt="0"/>
      <dgm:spPr/>
    </dgm:pt>
    <dgm:pt modelId="{1AD042BC-A91C-46A5-B830-F8B0E959EAAF}" type="pres">
      <dgm:prSet presAssocID="{4E6146E8-88DF-4556-BA49-709A79E3498E}" presName="sibTrans" presStyleLbl="sibTrans2D1" presStyleIdx="2" presStyleCnt="5"/>
      <dgm:spPr/>
    </dgm:pt>
    <dgm:pt modelId="{46960A7F-D069-46EB-8519-9B50E97F1810}" type="pres">
      <dgm:prSet presAssocID="{BB7448C8-2F74-4D48-AE74-21B56D1A6508}" presName="node" presStyleLbl="node1" presStyleIdx="3" presStyleCnt="5" custScaleX="126723">
        <dgm:presLayoutVars>
          <dgm:bulletEnabled val="1"/>
        </dgm:presLayoutVars>
      </dgm:prSet>
      <dgm:spPr/>
    </dgm:pt>
    <dgm:pt modelId="{C86FC836-E5F8-473A-9517-89D8FAC82EC2}" type="pres">
      <dgm:prSet presAssocID="{BB7448C8-2F74-4D48-AE74-21B56D1A6508}" presName="dummy" presStyleCnt="0"/>
      <dgm:spPr/>
    </dgm:pt>
    <dgm:pt modelId="{74B9F6A9-3B32-41B1-8614-1FAA6EC702AA}" type="pres">
      <dgm:prSet presAssocID="{FE41F75F-223F-41DB-BF0A-7D05EE7C6AD5}" presName="sibTrans" presStyleLbl="sibTrans2D1" presStyleIdx="3" presStyleCnt="5"/>
      <dgm:spPr/>
    </dgm:pt>
    <dgm:pt modelId="{64A7E3D9-DA7C-4DF2-9894-B6758677BC8C}" type="pres">
      <dgm:prSet presAssocID="{B9BCE785-7405-412C-96F1-914247B1DF9C}" presName="node" presStyleLbl="node1" presStyleIdx="4" presStyleCnt="5">
        <dgm:presLayoutVars>
          <dgm:bulletEnabled val="1"/>
        </dgm:presLayoutVars>
      </dgm:prSet>
      <dgm:spPr/>
    </dgm:pt>
    <dgm:pt modelId="{8414EF08-10F7-4214-A684-E2DEED529714}" type="pres">
      <dgm:prSet presAssocID="{B9BCE785-7405-412C-96F1-914247B1DF9C}" presName="dummy" presStyleCnt="0"/>
      <dgm:spPr/>
    </dgm:pt>
    <dgm:pt modelId="{465068F8-F1B2-4AEE-8936-B676020DDED6}" type="pres">
      <dgm:prSet presAssocID="{22DBD85D-90F6-4833-AE07-3A54A05AD08F}" presName="sibTrans" presStyleLbl="sibTrans2D1" presStyleIdx="4" presStyleCnt="5"/>
      <dgm:spPr/>
    </dgm:pt>
  </dgm:ptLst>
  <dgm:cxnLst>
    <dgm:cxn modelId="{A976FC02-294B-40FE-9852-93008A25410C}" srcId="{7A14A9D4-B364-4CC2-A680-5651A78A9BA3}" destId="{B9BCE785-7405-412C-96F1-914247B1DF9C}" srcOrd="4" destOrd="0" parTransId="{B564C2FC-43BA-4BBD-AB26-6AE5023B17CA}" sibTransId="{22DBD85D-90F6-4833-AE07-3A54A05AD08F}"/>
    <dgm:cxn modelId="{0A0AA309-814A-4B63-8E20-65D753EE5313}" type="presOf" srcId="{9F7D2CB2-AD82-4745-8A21-FD0278985D8C}" destId="{13B41E52-DF6C-4BCC-87F4-B0F4D76BE55C}" srcOrd="0" destOrd="0" presId="urn:microsoft.com/office/officeart/2005/8/layout/radial6"/>
    <dgm:cxn modelId="{366CF11A-8CBA-412D-8134-F1F7BFE4762C}" type="presOf" srcId="{90CF9800-A0AB-4C74-9620-EE5A4AFCE141}" destId="{78C815A4-870E-4D66-9628-8EA1F5F94713}" srcOrd="0" destOrd="0" presId="urn:microsoft.com/office/officeart/2005/8/layout/radial6"/>
    <dgm:cxn modelId="{B8762067-36BA-4BC4-8647-3618BA9F1442}" type="presOf" srcId="{7A14A9D4-B364-4CC2-A680-5651A78A9BA3}" destId="{AB08366D-D7E3-4D26-AA75-F6AD69EF9014}" srcOrd="0" destOrd="0" presId="urn:microsoft.com/office/officeart/2005/8/layout/radial6"/>
    <dgm:cxn modelId="{BE7D2B4A-CF12-4606-8D0F-20B4069AE9F3}" type="presOf" srcId="{732348BD-F81C-4843-A9BE-0FF9A4FDFC98}" destId="{D245088A-81A6-476C-8423-0234E0E653DC}" srcOrd="0" destOrd="0" presId="urn:microsoft.com/office/officeart/2005/8/layout/radial6"/>
    <dgm:cxn modelId="{BA5C0F54-62AF-4CDE-A555-01DA711C96DF}" type="presOf" srcId="{1FDA4984-3D99-4E3D-8BE9-57F59E6DAE7C}" destId="{01F78913-2EA2-40DD-ADB2-9E59583AAC54}" srcOrd="0" destOrd="0" presId="urn:microsoft.com/office/officeart/2005/8/layout/radial6"/>
    <dgm:cxn modelId="{6F9E7890-2A4B-46AE-973D-3ABE419C2889}" srcId="{7A14A9D4-B364-4CC2-A680-5651A78A9BA3}" destId="{BB7448C8-2F74-4D48-AE74-21B56D1A6508}" srcOrd="3" destOrd="0" parTransId="{D617D3DA-E615-45CF-959A-D89D0BD27DDA}" sibTransId="{FE41F75F-223F-41DB-BF0A-7D05EE7C6AD5}"/>
    <dgm:cxn modelId="{389FD890-96C7-46FB-9292-CD752738605B}" srcId="{7A14A9D4-B364-4CC2-A680-5651A78A9BA3}" destId="{E5CE9A23-7CD8-49FD-BADC-D22D73F222B4}" srcOrd="0" destOrd="0" parTransId="{06E57316-D256-4330-9F1E-755069D99DE6}" sibTransId="{9F7D2CB2-AD82-4745-8A21-FD0278985D8C}"/>
    <dgm:cxn modelId="{087051C9-C08F-4865-9D36-016DF3299C60}" type="presOf" srcId="{4E6146E8-88DF-4556-BA49-709A79E3498E}" destId="{1AD042BC-A91C-46A5-B830-F8B0E959EAAF}" srcOrd="0" destOrd="0" presId="urn:microsoft.com/office/officeart/2005/8/layout/radial6"/>
    <dgm:cxn modelId="{AB2DB6C9-213F-4E7A-8F5B-501ACE85D943}" type="presOf" srcId="{B9BCE785-7405-412C-96F1-914247B1DF9C}" destId="{64A7E3D9-DA7C-4DF2-9894-B6758677BC8C}" srcOrd="0" destOrd="0" presId="urn:microsoft.com/office/officeart/2005/8/layout/radial6"/>
    <dgm:cxn modelId="{BC7BB2D7-00B1-43A7-A593-718377CC4588}" type="presOf" srcId="{22DBD85D-90F6-4833-AE07-3A54A05AD08F}" destId="{465068F8-F1B2-4AEE-8936-B676020DDED6}" srcOrd="0" destOrd="0" presId="urn:microsoft.com/office/officeart/2005/8/layout/radial6"/>
    <dgm:cxn modelId="{20CE59DA-C504-4BDC-9321-DD09D6F95C84}" type="presOf" srcId="{FE41F75F-223F-41DB-BF0A-7D05EE7C6AD5}" destId="{74B9F6A9-3B32-41B1-8614-1FAA6EC702AA}" srcOrd="0" destOrd="0" presId="urn:microsoft.com/office/officeart/2005/8/layout/radial6"/>
    <dgm:cxn modelId="{3BDBC5E1-214E-4DE6-8738-D44B85F631D0}" type="presOf" srcId="{BB7448C8-2F74-4D48-AE74-21B56D1A6508}" destId="{46960A7F-D069-46EB-8519-9B50E97F1810}" srcOrd="0" destOrd="0" presId="urn:microsoft.com/office/officeart/2005/8/layout/radial6"/>
    <dgm:cxn modelId="{ADCD79E2-779E-4E86-9FAF-C8665763C0E3}" type="presOf" srcId="{CFF0074A-F9DB-42AE-89FF-F14C33A8AA4C}" destId="{EE6E940A-1507-4D58-BCAB-0D46CE94221C}" srcOrd="0" destOrd="0" presId="urn:microsoft.com/office/officeart/2005/8/layout/radial6"/>
    <dgm:cxn modelId="{595E71E3-1342-4812-9E42-7A1FDBAF926B}" srcId="{7A14A9D4-B364-4CC2-A680-5651A78A9BA3}" destId="{732348BD-F81C-4843-A9BE-0FF9A4FDFC98}" srcOrd="2" destOrd="0" parTransId="{91A402C7-82F4-4339-AF1C-4E85DDF7D662}" sibTransId="{4E6146E8-88DF-4556-BA49-709A79E3498E}"/>
    <dgm:cxn modelId="{E452BAED-BC6B-4722-8F75-03BE89520319}" srcId="{7A14A9D4-B364-4CC2-A680-5651A78A9BA3}" destId="{90CF9800-A0AB-4C74-9620-EE5A4AFCE141}" srcOrd="1" destOrd="0" parTransId="{85DAA64B-2EA2-4BDC-93B7-FA4F3AF819C1}" sibTransId="{CFF0074A-F9DB-42AE-89FF-F14C33A8AA4C}"/>
    <dgm:cxn modelId="{AC032CF8-6DB3-46B8-9B66-B4F71364EC29}" type="presOf" srcId="{E5CE9A23-7CD8-49FD-BADC-D22D73F222B4}" destId="{FABD31A9-9248-4858-A77E-F8D943657C92}" srcOrd="0" destOrd="0" presId="urn:microsoft.com/office/officeart/2005/8/layout/radial6"/>
    <dgm:cxn modelId="{A16B75FD-7218-432B-A2E6-1B5745B837C6}" srcId="{1FDA4984-3D99-4E3D-8BE9-57F59E6DAE7C}" destId="{7A14A9D4-B364-4CC2-A680-5651A78A9BA3}" srcOrd="0" destOrd="0" parTransId="{F6AE6DC3-76B9-49C5-A607-AE05F75250F9}" sibTransId="{97461B01-238A-4D7F-84DD-E35F93C26A71}"/>
    <dgm:cxn modelId="{08898B8E-6D30-4517-838A-176E3F6776F1}" type="presParOf" srcId="{01F78913-2EA2-40DD-ADB2-9E59583AAC54}" destId="{AB08366D-D7E3-4D26-AA75-F6AD69EF9014}" srcOrd="0" destOrd="0" presId="urn:microsoft.com/office/officeart/2005/8/layout/radial6"/>
    <dgm:cxn modelId="{0CF559BF-C558-47FC-AB6D-4524ADAF197F}" type="presParOf" srcId="{01F78913-2EA2-40DD-ADB2-9E59583AAC54}" destId="{FABD31A9-9248-4858-A77E-F8D943657C92}" srcOrd="1" destOrd="0" presId="urn:microsoft.com/office/officeart/2005/8/layout/radial6"/>
    <dgm:cxn modelId="{502EAFA4-D104-48AC-B090-E5749524111D}" type="presParOf" srcId="{01F78913-2EA2-40DD-ADB2-9E59583AAC54}" destId="{82C711AF-9C1C-4C67-890C-C17A810B2B14}" srcOrd="2" destOrd="0" presId="urn:microsoft.com/office/officeart/2005/8/layout/radial6"/>
    <dgm:cxn modelId="{8A2B750E-97C8-4E5C-A917-2A7A9D12DA52}" type="presParOf" srcId="{01F78913-2EA2-40DD-ADB2-9E59583AAC54}" destId="{13B41E52-DF6C-4BCC-87F4-B0F4D76BE55C}" srcOrd="3" destOrd="0" presId="urn:microsoft.com/office/officeart/2005/8/layout/radial6"/>
    <dgm:cxn modelId="{54A7FDE2-0338-48FB-B4CC-41336A5D60ED}" type="presParOf" srcId="{01F78913-2EA2-40DD-ADB2-9E59583AAC54}" destId="{78C815A4-870E-4D66-9628-8EA1F5F94713}" srcOrd="4" destOrd="0" presId="urn:microsoft.com/office/officeart/2005/8/layout/radial6"/>
    <dgm:cxn modelId="{713A3400-DF11-4D43-A2E0-091C56D27096}" type="presParOf" srcId="{01F78913-2EA2-40DD-ADB2-9E59583AAC54}" destId="{FF17FE44-603B-4473-A5AA-954A072E0AC7}" srcOrd="5" destOrd="0" presId="urn:microsoft.com/office/officeart/2005/8/layout/radial6"/>
    <dgm:cxn modelId="{FA1D1586-8E4A-4717-8748-9D21436C17B7}" type="presParOf" srcId="{01F78913-2EA2-40DD-ADB2-9E59583AAC54}" destId="{EE6E940A-1507-4D58-BCAB-0D46CE94221C}" srcOrd="6" destOrd="0" presId="urn:microsoft.com/office/officeart/2005/8/layout/radial6"/>
    <dgm:cxn modelId="{19E8AD13-D39D-44C2-BE28-AFC0DA1AB545}" type="presParOf" srcId="{01F78913-2EA2-40DD-ADB2-9E59583AAC54}" destId="{D245088A-81A6-476C-8423-0234E0E653DC}" srcOrd="7" destOrd="0" presId="urn:microsoft.com/office/officeart/2005/8/layout/radial6"/>
    <dgm:cxn modelId="{78007E8B-2C4D-4501-8C2A-E04B7CC86BB8}" type="presParOf" srcId="{01F78913-2EA2-40DD-ADB2-9E59583AAC54}" destId="{D185B5C7-566C-4D2A-8E26-86BCFDF01F5C}" srcOrd="8" destOrd="0" presId="urn:microsoft.com/office/officeart/2005/8/layout/radial6"/>
    <dgm:cxn modelId="{5F773CC2-9766-436D-B579-484AADA1D06E}" type="presParOf" srcId="{01F78913-2EA2-40DD-ADB2-9E59583AAC54}" destId="{1AD042BC-A91C-46A5-B830-F8B0E959EAAF}" srcOrd="9" destOrd="0" presId="urn:microsoft.com/office/officeart/2005/8/layout/radial6"/>
    <dgm:cxn modelId="{0D434FD6-6221-481A-932A-10AD825032EA}" type="presParOf" srcId="{01F78913-2EA2-40DD-ADB2-9E59583AAC54}" destId="{46960A7F-D069-46EB-8519-9B50E97F1810}" srcOrd="10" destOrd="0" presId="urn:microsoft.com/office/officeart/2005/8/layout/radial6"/>
    <dgm:cxn modelId="{BEFE40BB-BA34-4451-AD09-67EE23E889B3}" type="presParOf" srcId="{01F78913-2EA2-40DD-ADB2-9E59583AAC54}" destId="{C86FC836-E5F8-473A-9517-89D8FAC82EC2}" srcOrd="11" destOrd="0" presId="urn:microsoft.com/office/officeart/2005/8/layout/radial6"/>
    <dgm:cxn modelId="{4DFBA247-9FBC-4B51-AC41-E70D574EF26B}" type="presParOf" srcId="{01F78913-2EA2-40DD-ADB2-9E59583AAC54}" destId="{74B9F6A9-3B32-41B1-8614-1FAA6EC702AA}" srcOrd="12" destOrd="0" presId="urn:microsoft.com/office/officeart/2005/8/layout/radial6"/>
    <dgm:cxn modelId="{E8051EE0-DD93-4597-9189-E241702937C6}" type="presParOf" srcId="{01F78913-2EA2-40DD-ADB2-9E59583AAC54}" destId="{64A7E3D9-DA7C-4DF2-9894-B6758677BC8C}" srcOrd="13" destOrd="0" presId="urn:microsoft.com/office/officeart/2005/8/layout/radial6"/>
    <dgm:cxn modelId="{5190E9C2-D86E-44E5-A748-079DF41AE3D9}" type="presParOf" srcId="{01F78913-2EA2-40DD-ADB2-9E59583AAC54}" destId="{8414EF08-10F7-4214-A684-E2DEED529714}" srcOrd="14" destOrd="0" presId="urn:microsoft.com/office/officeart/2005/8/layout/radial6"/>
    <dgm:cxn modelId="{B74B7A78-BEAA-4920-9081-3CDAB6D0E996}" type="presParOf" srcId="{01F78913-2EA2-40DD-ADB2-9E59583AAC54}" destId="{465068F8-F1B2-4AEE-8936-B676020DDED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99C6D-5803-4229-94BC-896E864CA95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A009224-E370-4411-A362-89EAB5FFE274}">
      <dgm:prSet/>
      <dgm:spPr/>
      <dgm:t>
        <a:bodyPr/>
        <a:lstStyle/>
        <a:p>
          <a:r>
            <a:rPr lang="es-ES" b="1"/>
            <a:t>Definición</a:t>
          </a:r>
          <a:endParaRPr lang="es-CL"/>
        </a:p>
      </dgm:t>
    </dgm:pt>
    <dgm:pt modelId="{016D0E36-F43B-417E-90C9-30C91971E28F}" type="parTrans" cxnId="{6043B6D4-5A74-424F-8658-A76742FF20D4}">
      <dgm:prSet/>
      <dgm:spPr/>
      <dgm:t>
        <a:bodyPr/>
        <a:lstStyle/>
        <a:p>
          <a:endParaRPr lang="es-CL"/>
        </a:p>
      </dgm:t>
    </dgm:pt>
    <dgm:pt modelId="{A66E6C1A-2BF1-4B25-8A94-A9E6145343A5}" type="sibTrans" cxnId="{6043B6D4-5A74-424F-8658-A76742FF20D4}">
      <dgm:prSet/>
      <dgm:spPr/>
      <dgm:t>
        <a:bodyPr/>
        <a:lstStyle/>
        <a:p>
          <a:endParaRPr lang="es-CL"/>
        </a:p>
      </dgm:t>
    </dgm:pt>
    <dgm:pt modelId="{AAA468E3-296D-4378-938B-5CFD00E9CD4A}">
      <dgm:prSet/>
      <dgm:spPr/>
      <dgm:t>
        <a:bodyPr/>
        <a:lstStyle/>
        <a:p>
          <a:r>
            <a:rPr lang="es-ES" dirty="0"/>
            <a:t>El Centro de Padres es un organismo que comparte y colabora con los propósitos educativos y sociales del Colegio, con el fin de formar personas íntegras dentro del contexto de un Colegio de Iglesia.</a:t>
          </a:r>
          <a:endParaRPr lang="es-CL" dirty="0"/>
        </a:p>
      </dgm:t>
    </dgm:pt>
    <dgm:pt modelId="{A92A77BE-8B48-498F-9C64-6A3B83A96DC4}" type="parTrans" cxnId="{C22A9979-C911-4F8C-BA6E-FA6502188E48}">
      <dgm:prSet/>
      <dgm:spPr/>
      <dgm:t>
        <a:bodyPr/>
        <a:lstStyle/>
        <a:p>
          <a:endParaRPr lang="es-CL"/>
        </a:p>
      </dgm:t>
    </dgm:pt>
    <dgm:pt modelId="{680C66C1-8E5C-474A-9C1C-526BFB914D09}" type="sibTrans" cxnId="{C22A9979-C911-4F8C-BA6E-FA6502188E48}">
      <dgm:prSet/>
      <dgm:spPr/>
      <dgm:t>
        <a:bodyPr/>
        <a:lstStyle/>
        <a:p>
          <a:endParaRPr lang="es-CL"/>
        </a:p>
      </dgm:t>
    </dgm:pt>
    <dgm:pt modelId="{A27862CF-7FFA-4DC3-858C-72AA52675C44}">
      <dgm:prSet/>
      <dgm:spPr/>
      <dgm:t>
        <a:bodyPr/>
        <a:lstStyle/>
        <a:p>
          <a:r>
            <a:rPr lang="es-ES" b="1"/>
            <a:t>Fines</a:t>
          </a:r>
          <a:endParaRPr lang="es-CL"/>
        </a:p>
      </dgm:t>
    </dgm:pt>
    <dgm:pt modelId="{62BFF509-C1B6-40B4-8608-96A5BF74F291}" type="parTrans" cxnId="{F45FD5FA-A646-4B83-9F90-AFA14BDD6AFE}">
      <dgm:prSet/>
      <dgm:spPr/>
      <dgm:t>
        <a:bodyPr/>
        <a:lstStyle/>
        <a:p>
          <a:endParaRPr lang="es-CL"/>
        </a:p>
      </dgm:t>
    </dgm:pt>
    <dgm:pt modelId="{06D65352-3A77-4AF2-8929-30961924A06F}" type="sibTrans" cxnId="{F45FD5FA-A646-4B83-9F90-AFA14BDD6AFE}">
      <dgm:prSet/>
      <dgm:spPr/>
      <dgm:t>
        <a:bodyPr/>
        <a:lstStyle/>
        <a:p>
          <a:endParaRPr lang="es-CL"/>
        </a:p>
      </dgm:t>
    </dgm:pt>
    <dgm:pt modelId="{E0E4B1C0-7600-4DC1-B6FA-A5A2E8820EDC}">
      <dgm:prSet/>
      <dgm:spPr/>
      <dgm:t>
        <a:bodyPr/>
        <a:lstStyle/>
        <a:p>
          <a:pPr algn="just"/>
          <a:r>
            <a:rPr lang="es-ES" dirty="0"/>
            <a:t>Entre los principales fines del Centro de Padres se encuentran fomentar la preocupación por la formación de los estudiantes, preparar a los padres para asumir su responsabilidad educativa, integrar a los miembros en una comunidad inspirada en valores cristianos y apoyar concretamente a la Dirección del Colegio.</a:t>
          </a:r>
          <a:endParaRPr lang="es-CL" dirty="0"/>
        </a:p>
      </dgm:t>
    </dgm:pt>
    <dgm:pt modelId="{CC2741DF-74BE-4914-9365-622F62491277}" type="parTrans" cxnId="{2CC112E5-74E7-40E3-959D-743409E39518}">
      <dgm:prSet/>
      <dgm:spPr/>
      <dgm:t>
        <a:bodyPr/>
        <a:lstStyle/>
        <a:p>
          <a:endParaRPr lang="es-CL"/>
        </a:p>
      </dgm:t>
    </dgm:pt>
    <dgm:pt modelId="{1F1CA4D3-964C-43FB-A20F-DD9A32AB4A2C}" type="sibTrans" cxnId="{2CC112E5-74E7-40E3-959D-743409E39518}">
      <dgm:prSet/>
      <dgm:spPr/>
      <dgm:t>
        <a:bodyPr/>
        <a:lstStyle/>
        <a:p>
          <a:endParaRPr lang="es-CL"/>
        </a:p>
      </dgm:t>
    </dgm:pt>
    <dgm:pt modelId="{78F97930-CB68-4555-921F-586E27B9A98C}" type="pres">
      <dgm:prSet presAssocID="{A1999C6D-5803-4229-94BC-896E864CA95D}" presName="linearFlow" presStyleCnt="0">
        <dgm:presLayoutVars>
          <dgm:dir/>
          <dgm:animLvl val="lvl"/>
          <dgm:resizeHandles val="exact"/>
        </dgm:presLayoutVars>
      </dgm:prSet>
      <dgm:spPr/>
    </dgm:pt>
    <dgm:pt modelId="{3A0E47C4-EA8D-4BAE-A39F-5884A7853F1B}" type="pres">
      <dgm:prSet presAssocID="{2A009224-E370-4411-A362-89EAB5FFE274}" presName="composite" presStyleCnt="0"/>
      <dgm:spPr/>
    </dgm:pt>
    <dgm:pt modelId="{673235D4-F969-4A4E-9D82-7A705EA38A96}" type="pres">
      <dgm:prSet presAssocID="{2A009224-E370-4411-A362-89EAB5FFE274}" presName="parentText" presStyleLbl="alignNode1" presStyleIdx="0" presStyleCnt="2" custLinFactNeighborY="0">
        <dgm:presLayoutVars>
          <dgm:chMax val="1"/>
          <dgm:bulletEnabled val="1"/>
        </dgm:presLayoutVars>
      </dgm:prSet>
      <dgm:spPr/>
    </dgm:pt>
    <dgm:pt modelId="{EEC4DE9C-C927-457B-A782-ACCDDCA330EB}" type="pres">
      <dgm:prSet presAssocID="{2A009224-E370-4411-A362-89EAB5FFE274}" presName="descendantText" presStyleLbl="alignAcc1" presStyleIdx="0" presStyleCnt="2">
        <dgm:presLayoutVars>
          <dgm:bulletEnabled val="1"/>
        </dgm:presLayoutVars>
      </dgm:prSet>
      <dgm:spPr/>
    </dgm:pt>
    <dgm:pt modelId="{8B5602C9-C95A-41D4-A145-4C9ED81692C0}" type="pres">
      <dgm:prSet presAssocID="{A66E6C1A-2BF1-4B25-8A94-A9E6145343A5}" presName="sp" presStyleCnt="0"/>
      <dgm:spPr/>
    </dgm:pt>
    <dgm:pt modelId="{066380D3-00D0-4453-86E3-7E46A47311B6}" type="pres">
      <dgm:prSet presAssocID="{A27862CF-7FFA-4DC3-858C-72AA52675C44}" presName="composite" presStyleCnt="0"/>
      <dgm:spPr/>
    </dgm:pt>
    <dgm:pt modelId="{DAF2BC77-A967-46EB-8298-170785D33D19}" type="pres">
      <dgm:prSet presAssocID="{A27862CF-7FFA-4DC3-858C-72AA52675C4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F15FFAC-6472-4EC0-9743-EE6C4384DA4F}" type="pres">
      <dgm:prSet presAssocID="{A27862CF-7FFA-4DC3-858C-72AA52675C4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22A9979-C911-4F8C-BA6E-FA6502188E48}" srcId="{2A009224-E370-4411-A362-89EAB5FFE274}" destId="{AAA468E3-296D-4378-938B-5CFD00E9CD4A}" srcOrd="0" destOrd="0" parTransId="{A92A77BE-8B48-498F-9C64-6A3B83A96DC4}" sibTransId="{680C66C1-8E5C-474A-9C1C-526BFB914D09}"/>
    <dgm:cxn modelId="{25380085-162B-438B-A526-313A2A3348A8}" type="presOf" srcId="{AAA468E3-296D-4378-938B-5CFD00E9CD4A}" destId="{EEC4DE9C-C927-457B-A782-ACCDDCA330EB}" srcOrd="0" destOrd="0" presId="urn:microsoft.com/office/officeart/2005/8/layout/chevron2"/>
    <dgm:cxn modelId="{EBE4778F-0DFF-4737-97FB-95C7ECEE8DDF}" type="presOf" srcId="{2A009224-E370-4411-A362-89EAB5FFE274}" destId="{673235D4-F969-4A4E-9D82-7A705EA38A96}" srcOrd="0" destOrd="0" presId="urn:microsoft.com/office/officeart/2005/8/layout/chevron2"/>
    <dgm:cxn modelId="{6043B6D4-5A74-424F-8658-A76742FF20D4}" srcId="{A1999C6D-5803-4229-94BC-896E864CA95D}" destId="{2A009224-E370-4411-A362-89EAB5FFE274}" srcOrd="0" destOrd="0" parTransId="{016D0E36-F43B-417E-90C9-30C91971E28F}" sibTransId="{A66E6C1A-2BF1-4B25-8A94-A9E6145343A5}"/>
    <dgm:cxn modelId="{8127A7DF-714B-4688-BBA6-AC7FC2D328FA}" type="presOf" srcId="{A1999C6D-5803-4229-94BC-896E864CA95D}" destId="{78F97930-CB68-4555-921F-586E27B9A98C}" srcOrd="0" destOrd="0" presId="urn:microsoft.com/office/officeart/2005/8/layout/chevron2"/>
    <dgm:cxn modelId="{254E61E2-8993-4B09-BFC8-A80A9E7E4D85}" type="presOf" srcId="{E0E4B1C0-7600-4DC1-B6FA-A5A2E8820EDC}" destId="{6F15FFAC-6472-4EC0-9743-EE6C4384DA4F}" srcOrd="0" destOrd="0" presId="urn:microsoft.com/office/officeart/2005/8/layout/chevron2"/>
    <dgm:cxn modelId="{2CC112E5-74E7-40E3-959D-743409E39518}" srcId="{A27862CF-7FFA-4DC3-858C-72AA52675C44}" destId="{E0E4B1C0-7600-4DC1-B6FA-A5A2E8820EDC}" srcOrd="0" destOrd="0" parTransId="{CC2741DF-74BE-4914-9365-622F62491277}" sibTransId="{1F1CA4D3-964C-43FB-A20F-DD9A32AB4A2C}"/>
    <dgm:cxn modelId="{C45424F7-7B22-4E49-A58D-AA6B590B98C8}" type="presOf" srcId="{A27862CF-7FFA-4DC3-858C-72AA52675C44}" destId="{DAF2BC77-A967-46EB-8298-170785D33D19}" srcOrd="0" destOrd="0" presId="urn:microsoft.com/office/officeart/2005/8/layout/chevron2"/>
    <dgm:cxn modelId="{F45FD5FA-A646-4B83-9F90-AFA14BDD6AFE}" srcId="{A1999C6D-5803-4229-94BC-896E864CA95D}" destId="{A27862CF-7FFA-4DC3-858C-72AA52675C44}" srcOrd="1" destOrd="0" parTransId="{62BFF509-C1B6-40B4-8608-96A5BF74F291}" sibTransId="{06D65352-3A77-4AF2-8929-30961924A06F}"/>
    <dgm:cxn modelId="{E7B0C309-E731-4DF6-890C-2D37D0A0722C}" type="presParOf" srcId="{78F97930-CB68-4555-921F-586E27B9A98C}" destId="{3A0E47C4-EA8D-4BAE-A39F-5884A7853F1B}" srcOrd="0" destOrd="0" presId="urn:microsoft.com/office/officeart/2005/8/layout/chevron2"/>
    <dgm:cxn modelId="{2A536D3B-D248-49D1-BEDD-D715A6C8F414}" type="presParOf" srcId="{3A0E47C4-EA8D-4BAE-A39F-5884A7853F1B}" destId="{673235D4-F969-4A4E-9D82-7A705EA38A96}" srcOrd="0" destOrd="0" presId="urn:microsoft.com/office/officeart/2005/8/layout/chevron2"/>
    <dgm:cxn modelId="{93B4C1B7-6DAB-486F-A2CB-D13413244A4E}" type="presParOf" srcId="{3A0E47C4-EA8D-4BAE-A39F-5884A7853F1B}" destId="{EEC4DE9C-C927-457B-A782-ACCDDCA330EB}" srcOrd="1" destOrd="0" presId="urn:microsoft.com/office/officeart/2005/8/layout/chevron2"/>
    <dgm:cxn modelId="{80D40967-1791-4B10-9D72-04F7F36BC8B6}" type="presParOf" srcId="{78F97930-CB68-4555-921F-586E27B9A98C}" destId="{8B5602C9-C95A-41D4-A145-4C9ED81692C0}" srcOrd="1" destOrd="0" presId="urn:microsoft.com/office/officeart/2005/8/layout/chevron2"/>
    <dgm:cxn modelId="{B074E386-B2F4-4F72-9875-86209B09B7CD}" type="presParOf" srcId="{78F97930-CB68-4555-921F-586E27B9A98C}" destId="{066380D3-00D0-4453-86E3-7E46A47311B6}" srcOrd="2" destOrd="0" presId="urn:microsoft.com/office/officeart/2005/8/layout/chevron2"/>
    <dgm:cxn modelId="{04B9E3AB-7450-4BB9-AB6F-23BD35D856B6}" type="presParOf" srcId="{066380D3-00D0-4453-86E3-7E46A47311B6}" destId="{DAF2BC77-A967-46EB-8298-170785D33D19}" srcOrd="0" destOrd="0" presId="urn:microsoft.com/office/officeart/2005/8/layout/chevron2"/>
    <dgm:cxn modelId="{F5E6E11C-599E-4B75-A521-829B5BD0B50F}" type="presParOf" srcId="{066380D3-00D0-4453-86E3-7E46A47311B6}" destId="{6F15FFAC-6472-4EC0-9743-EE6C4384D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DD47E-FFC3-4E05-9D93-AA6C50021A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F7C30F1-639E-4AF2-B676-82675F61E538}">
      <dgm:prSet phldrT="[Texto]"/>
      <dgm:spPr/>
      <dgm:t>
        <a:bodyPr/>
        <a:lstStyle/>
        <a:p>
          <a:r>
            <a:rPr lang="es-ES" dirty="0"/>
            <a:t>Fomentar preocupación por formación de estudiantes</a:t>
          </a:r>
          <a:endParaRPr lang="es-CL" dirty="0"/>
        </a:p>
      </dgm:t>
    </dgm:pt>
    <dgm:pt modelId="{7920EE63-4BDC-401D-B1A8-828ECA0FAF4F}" type="parTrans" cxnId="{64817C5D-AFFC-4599-9CDE-DF5168255C82}">
      <dgm:prSet/>
      <dgm:spPr/>
      <dgm:t>
        <a:bodyPr/>
        <a:lstStyle/>
        <a:p>
          <a:endParaRPr lang="es-CL"/>
        </a:p>
      </dgm:t>
    </dgm:pt>
    <dgm:pt modelId="{8B720404-F119-4101-B9A8-A5BC9C895E8F}" type="sibTrans" cxnId="{64817C5D-AFFC-4599-9CDE-DF5168255C82}">
      <dgm:prSet/>
      <dgm:spPr/>
      <dgm:t>
        <a:bodyPr/>
        <a:lstStyle/>
        <a:p>
          <a:endParaRPr lang="es-CL"/>
        </a:p>
      </dgm:t>
    </dgm:pt>
    <dgm:pt modelId="{9FEC6B3B-1BF7-43D8-A6CB-5EACD7E83933}">
      <dgm:prSet phldrT="[Texto]"/>
      <dgm:spPr/>
      <dgm:t>
        <a:bodyPr/>
        <a:lstStyle/>
        <a:p>
          <a:r>
            <a:rPr lang="es-CL" dirty="0"/>
            <a:t>Preparar a padres para responsabilidad educativa</a:t>
          </a:r>
        </a:p>
      </dgm:t>
    </dgm:pt>
    <dgm:pt modelId="{F0A0838C-AB51-46D5-A6D7-8436D1731F7D}" type="parTrans" cxnId="{43A63226-389A-4D27-8C3F-7A80B6AF1B97}">
      <dgm:prSet/>
      <dgm:spPr/>
      <dgm:t>
        <a:bodyPr/>
        <a:lstStyle/>
        <a:p>
          <a:endParaRPr lang="es-CL"/>
        </a:p>
      </dgm:t>
    </dgm:pt>
    <dgm:pt modelId="{F958D55C-AD67-4158-B3C2-8991549BCF6F}" type="sibTrans" cxnId="{43A63226-389A-4D27-8C3F-7A80B6AF1B97}">
      <dgm:prSet/>
      <dgm:spPr/>
      <dgm:t>
        <a:bodyPr/>
        <a:lstStyle/>
        <a:p>
          <a:endParaRPr lang="es-CL"/>
        </a:p>
      </dgm:t>
    </dgm:pt>
    <dgm:pt modelId="{F893A294-1E56-4F78-87BE-97A9D9DC1474}">
      <dgm:prSet phldrT="[Texto]"/>
      <dgm:spPr/>
      <dgm:t>
        <a:bodyPr/>
        <a:lstStyle/>
        <a:p>
          <a:r>
            <a:rPr lang="es-ES" dirty="0"/>
            <a:t>Establecer vínculos entre hogar y Colegio</a:t>
          </a:r>
          <a:endParaRPr lang="es-CL" dirty="0"/>
        </a:p>
      </dgm:t>
    </dgm:pt>
    <dgm:pt modelId="{902199D5-C289-4C25-BE07-F3FDC673B879}" type="parTrans" cxnId="{0FB32559-CF1C-4A06-9B97-9B6FBF2E88AB}">
      <dgm:prSet/>
      <dgm:spPr/>
      <dgm:t>
        <a:bodyPr/>
        <a:lstStyle/>
        <a:p>
          <a:endParaRPr lang="es-CL"/>
        </a:p>
      </dgm:t>
    </dgm:pt>
    <dgm:pt modelId="{97E190A2-F3CB-4C23-8F5E-28B99F50EE06}" type="sibTrans" cxnId="{0FB32559-CF1C-4A06-9B97-9B6FBF2E88AB}">
      <dgm:prSet/>
      <dgm:spPr/>
      <dgm:t>
        <a:bodyPr/>
        <a:lstStyle/>
        <a:p>
          <a:endParaRPr lang="es-CL"/>
        </a:p>
      </dgm:t>
    </dgm:pt>
    <dgm:pt modelId="{24500281-7CF4-468C-8902-93EE1183F362}">
      <dgm:prSet phldrT="[Texto]"/>
      <dgm:spPr/>
      <dgm:t>
        <a:bodyPr/>
        <a:lstStyle/>
        <a:p>
          <a:r>
            <a:rPr lang="es-ES" dirty="0"/>
            <a:t>Integrar miembros en comunidad católica</a:t>
          </a:r>
          <a:endParaRPr lang="es-CL" dirty="0"/>
        </a:p>
      </dgm:t>
    </dgm:pt>
    <dgm:pt modelId="{D293456F-A09C-485E-8388-A7CA979B53BF}" type="parTrans" cxnId="{3F77773C-3EAD-469D-B995-7F017E34D30B}">
      <dgm:prSet/>
      <dgm:spPr/>
      <dgm:t>
        <a:bodyPr/>
        <a:lstStyle/>
        <a:p>
          <a:endParaRPr lang="es-CL"/>
        </a:p>
      </dgm:t>
    </dgm:pt>
    <dgm:pt modelId="{4ACB2F6C-8D23-4054-A09F-ACD78AA52ED8}" type="sibTrans" cxnId="{3F77773C-3EAD-469D-B995-7F017E34D30B}">
      <dgm:prSet/>
      <dgm:spPr/>
      <dgm:t>
        <a:bodyPr/>
        <a:lstStyle/>
        <a:p>
          <a:endParaRPr lang="es-CL"/>
        </a:p>
      </dgm:t>
    </dgm:pt>
    <dgm:pt modelId="{63F9F3A6-266C-492A-8A18-D3694CB78367}">
      <dgm:prSet phldrT="[Texto]"/>
      <dgm:spPr/>
      <dgm:t>
        <a:bodyPr/>
        <a:lstStyle/>
        <a:p>
          <a:r>
            <a:rPr lang="es-ES" dirty="0"/>
            <a:t>Apoyar gestión y metas del Colegio</a:t>
          </a:r>
          <a:endParaRPr lang="es-CL" dirty="0"/>
        </a:p>
      </dgm:t>
    </dgm:pt>
    <dgm:pt modelId="{05C93C3F-7C74-4BB5-96F6-0CA4CAD45D8B}" type="parTrans" cxnId="{B6532DDD-760E-44DC-91AE-852A6E930356}">
      <dgm:prSet/>
      <dgm:spPr/>
      <dgm:t>
        <a:bodyPr/>
        <a:lstStyle/>
        <a:p>
          <a:endParaRPr lang="es-CL"/>
        </a:p>
      </dgm:t>
    </dgm:pt>
    <dgm:pt modelId="{25AEBE53-898A-4EC0-876D-921A4E32B93B}" type="sibTrans" cxnId="{B6532DDD-760E-44DC-91AE-852A6E930356}">
      <dgm:prSet/>
      <dgm:spPr/>
      <dgm:t>
        <a:bodyPr/>
        <a:lstStyle/>
        <a:p>
          <a:endParaRPr lang="es-CL"/>
        </a:p>
      </dgm:t>
    </dgm:pt>
    <dgm:pt modelId="{D09A8597-B3E8-4792-8113-9D4733EB5D37}">
      <dgm:prSet phldrT="[Texto]"/>
      <dgm:spPr/>
      <dgm:t>
        <a:bodyPr/>
        <a:lstStyle/>
        <a:p>
          <a:r>
            <a:rPr lang="es-ES"/>
            <a:t>Proyectar acciones hacia la comunidad</a:t>
          </a:r>
          <a:endParaRPr lang="es-CL" dirty="0"/>
        </a:p>
      </dgm:t>
    </dgm:pt>
    <dgm:pt modelId="{BDA01078-53DD-4EE7-A3CA-D37C695A936D}" type="parTrans" cxnId="{DA0CD4F6-291B-46E8-AFF4-D8B0A0B7D04A}">
      <dgm:prSet/>
      <dgm:spPr/>
      <dgm:t>
        <a:bodyPr/>
        <a:lstStyle/>
        <a:p>
          <a:endParaRPr lang="es-CL"/>
        </a:p>
      </dgm:t>
    </dgm:pt>
    <dgm:pt modelId="{0E4E60FB-B0D1-45A9-A78B-831355B85C0B}" type="sibTrans" cxnId="{DA0CD4F6-291B-46E8-AFF4-D8B0A0B7D04A}">
      <dgm:prSet/>
      <dgm:spPr/>
      <dgm:t>
        <a:bodyPr/>
        <a:lstStyle/>
        <a:p>
          <a:endParaRPr lang="es-CL"/>
        </a:p>
      </dgm:t>
    </dgm:pt>
    <dgm:pt modelId="{FCA1C4EB-7847-459F-83F9-509F0E9135A1}" type="pres">
      <dgm:prSet presAssocID="{A8ADD47E-FFC3-4E05-9D93-AA6C50021AC0}" presName="diagram" presStyleCnt="0">
        <dgm:presLayoutVars>
          <dgm:dir/>
          <dgm:resizeHandles val="exact"/>
        </dgm:presLayoutVars>
      </dgm:prSet>
      <dgm:spPr/>
    </dgm:pt>
    <dgm:pt modelId="{687B5AD7-E508-48C8-95B7-083DC871D11A}" type="pres">
      <dgm:prSet presAssocID="{3F7C30F1-639E-4AF2-B676-82675F61E538}" presName="node" presStyleLbl="node1" presStyleIdx="0" presStyleCnt="6">
        <dgm:presLayoutVars>
          <dgm:bulletEnabled val="1"/>
        </dgm:presLayoutVars>
      </dgm:prSet>
      <dgm:spPr/>
    </dgm:pt>
    <dgm:pt modelId="{7F0F49B7-D8B4-4DBF-BCF2-8E9BF9E2872C}" type="pres">
      <dgm:prSet presAssocID="{8B720404-F119-4101-B9A8-A5BC9C895E8F}" presName="sibTrans" presStyleCnt="0"/>
      <dgm:spPr/>
    </dgm:pt>
    <dgm:pt modelId="{95DB665F-D9BE-4AF3-A7DA-62920DB5E564}" type="pres">
      <dgm:prSet presAssocID="{9FEC6B3B-1BF7-43D8-A6CB-5EACD7E83933}" presName="node" presStyleLbl="node1" presStyleIdx="1" presStyleCnt="6">
        <dgm:presLayoutVars>
          <dgm:bulletEnabled val="1"/>
        </dgm:presLayoutVars>
      </dgm:prSet>
      <dgm:spPr/>
    </dgm:pt>
    <dgm:pt modelId="{4FE778A0-7F2F-4EA9-9ECC-2A044DC02DBA}" type="pres">
      <dgm:prSet presAssocID="{F958D55C-AD67-4158-B3C2-8991549BCF6F}" presName="sibTrans" presStyleCnt="0"/>
      <dgm:spPr/>
    </dgm:pt>
    <dgm:pt modelId="{60ED9090-7CD5-459F-924F-D381B9DFBB28}" type="pres">
      <dgm:prSet presAssocID="{F893A294-1E56-4F78-87BE-97A9D9DC1474}" presName="node" presStyleLbl="node1" presStyleIdx="2" presStyleCnt="6">
        <dgm:presLayoutVars>
          <dgm:bulletEnabled val="1"/>
        </dgm:presLayoutVars>
      </dgm:prSet>
      <dgm:spPr/>
    </dgm:pt>
    <dgm:pt modelId="{282D61D1-BA16-413A-A021-6AB6FE147F2C}" type="pres">
      <dgm:prSet presAssocID="{97E190A2-F3CB-4C23-8F5E-28B99F50EE06}" presName="sibTrans" presStyleCnt="0"/>
      <dgm:spPr/>
    </dgm:pt>
    <dgm:pt modelId="{81C0891A-0DB6-4C0A-8E3B-3C120C6CB332}" type="pres">
      <dgm:prSet presAssocID="{24500281-7CF4-468C-8902-93EE1183F362}" presName="node" presStyleLbl="node1" presStyleIdx="3" presStyleCnt="6" custLinFactNeighborY="0">
        <dgm:presLayoutVars>
          <dgm:bulletEnabled val="1"/>
        </dgm:presLayoutVars>
      </dgm:prSet>
      <dgm:spPr/>
    </dgm:pt>
    <dgm:pt modelId="{36E98872-2759-4DF9-A4C7-5E4D2C2B9697}" type="pres">
      <dgm:prSet presAssocID="{4ACB2F6C-8D23-4054-A09F-ACD78AA52ED8}" presName="sibTrans" presStyleCnt="0"/>
      <dgm:spPr/>
    </dgm:pt>
    <dgm:pt modelId="{1E982A33-963F-42C2-AA8A-F6A11BDD6375}" type="pres">
      <dgm:prSet presAssocID="{63F9F3A6-266C-492A-8A18-D3694CB78367}" presName="node" presStyleLbl="node1" presStyleIdx="4" presStyleCnt="6" custLinFactNeighborY="1173">
        <dgm:presLayoutVars>
          <dgm:bulletEnabled val="1"/>
        </dgm:presLayoutVars>
      </dgm:prSet>
      <dgm:spPr/>
    </dgm:pt>
    <dgm:pt modelId="{DC177B35-ED3D-4C3C-AF58-D8FFE4B523B8}" type="pres">
      <dgm:prSet presAssocID="{25AEBE53-898A-4EC0-876D-921A4E32B93B}" presName="sibTrans" presStyleCnt="0"/>
      <dgm:spPr/>
    </dgm:pt>
    <dgm:pt modelId="{5B146114-5CDE-4F06-BDA3-2F9FE1C50A53}" type="pres">
      <dgm:prSet presAssocID="{D09A8597-B3E8-4792-8113-9D4733EB5D37}" presName="node" presStyleLbl="node1" presStyleIdx="5" presStyleCnt="6">
        <dgm:presLayoutVars>
          <dgm:bulletEnabled val="1"/>
        </dgm:presLayoutVars>
      </dgm:prSet>
      <dgm:spPr/>
    </dgm:pt>
  </dgm:ptLst>
  <dgm:cxnLst>
    <dgm:cxn modelId="{B0547909-05C5-40F1-8E5B-A281AE1F0B95}" type="presOf" srcId="{3F7C30F1-639E-4AF2-B676-82675F61E538}" destId="{687B5AD7-E508-48C8-95B7-083DC871D11A}" srcOrd="0" destOrd="0" presId="urn:microsoft.com/office/officeart/2005/8/layout/default"/>
    <dgm:cxn modelId="{43A63226-389A-4D27-8C3F-7A80B6AF1B97}" srcId="{A8ADD47E-FFC3-4E05-9D93-AA6C50021AC0}" destId="{9FEC6B3B-1BF7-43D8-A6CB-5EACD7E83933}" srcOrd="1" destOrd="0" parTransId="{F0A0838C-AB51-46D5-A6D7-8436D1731F7D}" sibTransId="{F958D55C-AD67-4158-B3C2-8991549BCF6F}"/>
    <dgm:cxn modelId="{3F77773C-3EAD-469D-B995-7F017E34D30B}" srcId="{A8ADD47E-FFC3-4E05-9D93-AA6C50021AC0}" destId="{24500281-7CF4-468C-8902-93EE1183F362}" srcOrd="3" destOrd="0" parTransId="{D293456F-A09C-485E-8388-A7CA979B53BF}" sibTransId="{4ACB2F6C-8D23-4054-A09F-ACD78AA52ED8}"/>
    <dgm:cxn modelId="{42D59A40-5E20-4982-AD72-4A5143EB453E}" type="presOf" srcId="{D09A8597-B3E8-4792-8113-9D4733EB5D37}" destId="{5B146114-5CDE-4F06-BDA3-2F9FE1C50A53}" srcOrd="0" destOrd="0" presId="urn:microsoft.com/office/officeart/2005/8/layout/default"/>
    <dgm:cxn modelId="{64817C5D-AFFC-4599-9CDE-DF5168255C82}" srcId="{A8ADD47E-FFC3-4E05-9D93-AA6C50021AC0}" destId="{3F7C30F1-639E-4AF2-B676-82675F61E538}" srcOrd="0" destOrd="0" parTransId="{7920EE63-4BDC-401D-B1A8-828ECA0FAF4F}" sibTransId="{8B720404-F119-4101-B9A8-A5BC9C895E8F}"/>
    <dgm:cxn modelId="{1633315F-E83F-414E-BE99-F7AE1240FBA0}" type="presOf" srcId="{24500281-7CF4-468C-8902-93EE1183F362}" destId="{81C0891A-0DB6-4C0A-8E3B-3C120C6CB332}" srcOrd="0" destOrd="0" presId="urn:microsoft.com/office/officeart/2005/8/layout/default"/>
    <dgm:cxn modelId="{0FB32559-CF1C-4A06-9B97-9B6FBF2E88AB}" srcId="{A8ADD47E-FFC3-4E05-9D93-AA6C50021AC0}" destId="{F893A294-1E56-4F78-87BE-97A9D9DC1474}" srcOrd="2" destOrd="0" parTransId="{902199D5-C289-4C25-BE07-F3FDC673B879}" sibTransId="{97E190A2-F3CB-4C23-8F5E-28B99F50EE06}"/>
    <dgm:cxn modelId="{007BDF59-0D7E-443A-9C65-3F5A2FFC20A8}" type="presOf" srcId="{A8ADD47E-FFC3-4E05-9D93-AA6C50021AC0}" destId="{FCA1C4EB-7847-459F-83F9-509F0E9135A1}" srcOrd="0" destOrd="0" presId="urn:microsoft.com/office/officeart/2005/8/layout/default"/>
    <dgm:cxn modelId="{E4A13E8A-C0FF-402D-AF17-D07C7D870475}" type="presOf" srcId="{F893A294-1E56-4F78-87BE-97A9D9DC1474}" destId="{60ED9090-7CD5-459F-924F-D381B9DFBB28}" srcOrd="0" destOrd="0" presId="urn:microsoft.com/office/officeart/2005/8/layout/default"/>
    <dgm:cxn modelId="{69545C8D-D54B-4368-974F-4744A0B97934}" type="presOf" srcId="{9FEC6B3B-1BF7-43D8-A6CB-5EACD7E83933}" destId="{95DB665F-D9BE-4AF3-A7DA-62920DB5E564}" srcOrd="0" destOrd="0" presId="urn:microsoft.com/office/officeart/2005/8/layout/default"/>
    <dgm:cxn modelId="{B6532DDD-760E-44DC-91AE-852A6E930356}" srcId="{A8ADD47E-FFC3-4E05-9D93-AA6C50021AC0}" destId="{63F9F3A6-266C-492A-8A18-D3694CB78367}" srcOrd="4" destOrd="0" parTransId="{05C93C3F-7C74-4BB5-96F6-0CA4CAD45D8B}" sibTransId="{25AEBE53-898A-4EC0-876D-921A4E32B93B}"/>
    <dgm:cxn modelId="{32726FE2-B2C1-479D-9893-E3864F94C14A}" type="presOf" srcId="{63F9F3A6-266C-492A-8A18-D3694CB78367}" destId="{1E982A33-963F-42C2-AA8A-F6A11BDD6375}" srcOrd="0" destOrd="0" presId="urn:microsoft.com/office/officeart/2005/8/layout/default"/>
    <dgm:cxn modelId="{DA0CD4F6-291B-46E8-AFF4-D8B0A0B7D04A}" srcId="{A8ADD47E-FFC3-4E05-9D93-AA6C50021AC0}" destId="{D09A8597-B3E8-4792-8113-9D4733EB5D37}" srcOrd="5" destOrd="0" parTransId="{BDA01078-53DD-4EE7-A3CA-D37C695A936D}" sibTransId="{0E4E60FB-B0D1-45A9-A78B-831355B85C0B}"/>
    <dgm:cxn modelId="{A6FE67C9-3485-4E6F-8E42-522455EEFA92}" type="presParOf" srcId="{FCA1C4EB-7847-459F-83F9-509F0E9135A1}" destId="{687B5AD7-E508-48C8-95B7-083DC871D11A}" srcOrd="0" destOrd="0" presId="urn:microsoft.com/office/officeart/2005/8/layout/default"/>
    <dgm:cxn modelId="{032D68E9-AA5F-471B-8CE9-50278763FF47}" type="presParOf" srcId="{FCA1C4EB-7847-459F-83F9-509F0E9135A1}" destId="{7F0F49B7-D8B4-4DBF-BCF2-8E9BF9E2872C}" srcOrd="1" destOrd="0" presId="urn:microsoft.com/office/officeart/2005/8/layout/default"/>
    <dgm:cxn modelId="{ADA31933-589C-4B64-9726-3D63BF33ACEC}" type="presParOf" srcId="{FCA1C4EB-7847-459F-83F9-509F0E9135A1}" destId="{95DB665F-D9BE-4AF3-A7DA-62920DB5E564}" srcOrd="2" destOrd="0" presId="urn:microsoft.com/office/officeart/2005/8/layout/default"/>
    <dgm:cxn modelId="{A406C699-2773-4572-B6DA-F4D36C24E205}" type="presParOf" srcId="{FCA1C4EB-7847-459F-83F9-509F0E9135A1}" destId="{4FE778A0-7F2F-4EA9-9ECC-2A044DC02DBA}" srcOrd="3" destOrd="0" presId="urn:microsoft.com/office/officeart/2005/8/layout/default"/>
    <dgm:cxn modelId="{44FAE73D-C212-41A6-A6C8-A70DFF765600}" type="presParOf" srcId="{FCA1C4EB-7847-459F-83F9-509F0E9135A1}" destId="{60ED9090-7CD5-459F-924F-D381B9DFBB28}" srcOrd="4" destOrd="0" presId="urn:microsoft.com/office/officeart/2005/8/layout/default"/>
    <dgm:cxn modelId="{DD6C67FF-7C9C-4876-91F0-EF3B3E34DD24}" type="presParOf" srcId="{FCA1C4EB-7847-459F-83F9-509F0E9135A1}" destId="{282D61D1-BA16-413A-A021-6AB6FE147F2C}" srcOrd="5" destOrd="0" presId="urn:microsoft.com/office/officeart/2005/8/layout/default"/>
    <dgm:cxn modelId="{DB0D6BE2-1FEB-448E-9D25-C3EA16B3F1FC}" type="presParOf" srcId="{FCA1C4EB-7847-459F-83F9-509F0E9135A1}" destId="{81C0891A-0DB6-4C0A-8E3B-3C120C6CB332}" srcOrd="6" destOrd="0" presId="urn:microsoft.com/office/officeart/2005/8/layout/default"/>
    <dgm:cxn modelId="{BD3F829B-EEB1-4D7A-A115-26CBBC58A572}" type="presParOf" srcId="{FCA1C4EB-7847-459F-83F9-509F0E9135A1}" destId="{36E98872-2759-4DF9-A4C7-5E4D2C2B9697}" srcOrd="7" destOrd="0" presId="urn:microsoft.com/office/officeart/2005/8/layout/default"/>
    <dgm:cxn modelId="{EBDE4254-7783-47EF-86B4-384BCDFE265C}" type="presParOf" srcId="{FCA1C4EB-7847-459F-83F9-509F0E9135A1}" destId="{1E982A33-963F-42C2-AA8A-F6A11BDD6375}" srcOrd="8" destOrd="0" presId="urn:microsoft.com/office/officeart/2005/8/layout/default"/>
    <dgm:cxn modelId="{DC710EFE-8AEF-4917-9F76-16449CEFFD32}" type="presParOf" srcId="{FCA1C4EB-7847-459F-83F9-509F0E9135A1}" destId="{DC177B35-ED3D-4C3C-AF58-D8FFE4B523B8}" srcOrd="9" destOrd="0" presId="urn:microsoft.com/office/officeart/2005/8/layout/default"/>
    <dgm:cxn modelId="{8E19A2F8-1C4E-48A5-B4DC-16051909986B}" type="presParOf" srcId="{FCA1C4EB-7847-459F-83F9-509F0E9135A1}" destId="{5B146114-5CDE-4F06-BDA3-2F9FE1C50A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FC0D5D-9D73-46B6-BECF-7A5A1A9B743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6714035-684D-4694-B425-2FE0090AE7C2}">
      <dgm:prSet phldrT="[Texto]"/>
      <dgm:spPr/>
      <dgm:t>
        <a:bodyPr/>
        <a:lstStyle/>
        <a:p>
          <a:r>
            <a:rPr lang="es-CL" dirty="0"/>
            <a:t>ASAMBLEA GENERAL</a:t>
          </a:r>
        </a:p>
      </dgm:t>
    </dgm:pt>
    <dgm:pt modelId="{832D99C1-8353-48D4-897A-A0AF15DB60AB}" type="parTrans" cxnId="{68ACADC4-DE42-40B2-B2AD-99EA18B70640}">
      <dgm:prSet/>
      <dgm:spPr/>
      <dgm:t>
        <a:bodyPr/>
        <a:lstStyle/>
        <a:p>
          <a:endParaRPr lang="es-CL"/>
        </a:p>
      </dgm:t>
    </dgm:pt>
    <dgm:pt modelId="{0D8264F8-7898-44E7-B39C-C60C3DA5F8A7}" type="sibTrans" cxnId="{68ACADC4-DE42-40B2-B2AD-99EA18B70640}">
      <dgm:prSet/>
      <dgm:spPr/>
      <dgm:t>
        <a:bodyPr/>
        <a:lstStyle/>
        <a:p>
          <a:endParaRPr lang="es-CL"/>
        </a:p>
      </dgm:t>
    </dgm:pt>
    <dgm:pt modelId="{7381FAF8-1B8D-4E35-956A-8BBBCAF2370B}">
      <dgm:prSet phldrT="[Texto]"/>
      <dgm:spPr/>
      <dgm:t>
        <a:bodyPr/>
        <a:lstStyle/>
        <a:p>
          <a:r>
            <a:rPr lang="es-ES" dirty="0"/>
            <a:t>Conformada por todos los padres y apoderados, se reúne al inicio del año escolar.</a:t>
          </a:r>
          <a:endParaRPr lang="es-CL" dirty="0"/>
        </a:p>
      </dgm:t>
    </dgm:pt>
    <dgm:pt modelId="{3389BFD5-FB68-4EA5-9FD0-647618E476F5}" type="parTrans" cxnId="{F8571A72-A3F7-48EF-80E4-F62358B03249}">
      <dgm:prSet/>
      <dgm:spPr/>
      <dgm:t>
        <a:bodyPr/>
        <a:lstStyle/>
        <a:p>
          <a:endParaRPr lang="es-CL"/>
        </a:p>
      </dgm:t>
    </dgm:pt>
    <dgm:pt modelId="{E9DCB694-27BA-4262-8160-BD04C27175FB}" type="sibTrans" cxnId="{F8571A72-A3F7-48EF-80E4-F62358B03249}">
      <dgm:prSet/>
      <dgm:spPr/>
      <dgm:t>
        <a:bodyPr/>
        <a:lstStyle/>
        <a:p>
          <a:endParaRPr lang="es-CL"/>
        </a:p>
      </dgm:t>
    </dgm:pt>
    <dgm:pt modelId="{262A619A-B5B6-4360-9FF8-B3D66D852AF3}">
      <dgm:prSet phldrT="[Texto]"/>
      <dgm:spPr/>
      <dgm:t>
        <a:bodyPr/>
        <a:lstStyle/>
        <a:p>
          <a:r>
            <a:rPr lang="es-CL" dirty="0"/>
            <a:t>DIRECTORIO</a:t>
          </a:r>
        </a:p>
      </dgm:t>
    </dgm:pt>
    <dgm:pt modelId="{DD392536-ADBF-46BC-B027-DA6293E18677}" type="parTrans" cxnId="{B3A704BE-02ED-4780-8A33-315C041219AD}">
      <dgm:prSet/>
      <dgm:spPr/>
      <dgm:t>
        <a:bodyPr/>
        <a:lstStyle/>
        <a:p>
          <a:endParaRPr lang="es-CL"/>
        </a:p>
      </dgm:t>
    </dgm:pt>
    <dgm:pt modelId="{DB4B6B22-7E4E-41C4-B40E-BF356EE9DC1F}" type="sibTrans" cxnId="{B3A704BE-02ED-4780-8A33-315C041219AD}">
      <dgm:prSet/>
      <dgm:spPr/>
      <dgm:t>
        <a:bodyPr/>
        <a:lstStyle/>
        <a:p>
          <a:endParaRPr lang="es-CL"/>
        </a:p>
      </dgm:t>
    </dgm:pt>
    <dgm:pt modelId="{C8285C96-9D4A-4FAE-B009-BAE2BBD6703A}">
      <dgm:prSet phldrT="[Texto]"/>
      <dgm:spPr/>
      <dgm:t>
        <a:bodyPr/>
        <a:lstStyle/>
        <a:p>
          <a:r>
            <a:rPr lang="es-ES" dirty="0"/>
            <a:t>Integrado por un presidente, vicepresidente, secretario, tesorero, delegado de pastoral y un consejero.</a:t>
          </a:r>
          <a:endParaRPr lang="es-CL" dirty="0"/>
        </a:p>
      </dgm:t>
    </dgm:pt>
    <dgm:pt modelId="{264A68C2-BC36-43E0-8C83-E357C37D364C}" type="parTrans" cxnId="{123C0355-CD72-40DA-BBDD-781B95E5FA47}">
      <dgm:prSet/>
      <dgm:spPr/>
      <dgm:t>
        <a:bodyPr/>
        <a:lstStyle/>
        <a:p>
          <a:endParaRPr lang="es-CL"/>
        </a:p>
      </dgm:t>
    </dgm:pt>
    <dgm:pt modelId="{E24AC3ED-7CDE-492A-AFFF-AA20CEE7EEA8}" type="sibTrans" cxnId="{123C0355-CD72-40DA-BBDD-781B95E5FA47}">
      <dgm:prSet/>
      <dgm:spPr/>
      <dgm:t>
        <a:bodyPr/>
        <a:lstStyle/>
        <a:p>
          <a:endParaRPr lang="es-CL"/>
        </a:p>
      </dgm:t>
    </dgm:pt>
    <dgm:pt modelId="{15E6781D-460D-4C05-AD2F-6C9211DF8412}">
      <dgm:prSet phldrT="[Texto]"/>
      <dgm:spPr/>
      <dgm:t>
        <a:bodyPr/>
        <a:lstStyle/>
        <a:p>
          <a:r>
            <a:rPr lang="es-CL" dirty="0"/>
            <a:t>SUB-CENTROS o directiva curso </a:t>
          </a:r>
        </a:p>
      </dgm:t>
    </dgm:pt>
    <dgm:pt modelId="{D37CFC96-6F4B-459A-B94C-FDE16BDB161B}" type="parTrans" cxnId="{67217CD3-EBF3-4AAA-9E62-6A38B33D4FC3}">
      <dgm:prSet/>
      <dgm:spPr/>
      <dgm:t>
        <a:bodyPr/>
        <a:lstStyle/>
        <a:p>
          <a:endParaRPr lang="es-CL"/>
        </a:p>
      </dgm:t>
    </dgm:pt>
    <dgm:pt modelId="{5C4A8B22-8623-47BC-8784-C7CBEBAD8D07}" type="sibTrans" cxnId="{67217CD3-EBF3-4AAA-9E62-6A38B33D4FC3}">
      <dgm:prSet/>
      <dgm:spPr/>
      <dgm:t>
        <a:bodyPr/>
        <a:lstStyle/>
        <a:p>
          <a:endParaRPr lang="es-CL"/>
        </a:p>
      </dgm:t>
    </dgm:pt>
    <dgm:pt modelId="{0455A0A0-82FF-4954-844D-C6AC753163A4}">
      <dgm:prSet phldrT="[Texto]"/>
      <dgm:spPr/>
      <dgm:t>
        <a:bodyPr/>
        <a:lstStyle/>
        <a:p>
          <a:r>
            <a:rPr lang="es-ES" dirty="0"/>
            <a:t>Uno por cada curso, con una directiva elegida democráticamente.</a:t>
          </a:r>
          <a:endParaRPr lang="es-CL" dirty="0"/>
        </a:p>
      </dgm:t>
    </dgm:pt>
    <dgm:pt modelId="{8FA844F6-431A-4C6D-A438-49BA380669CA}" type="parTrans" cxnId="{34D3AB7A-45EF-4181-AF37-E466DBB08F5F}">
      <dgm:prSet/>
      <dgm:spPr/>
      <dgm:t>
        <a:bodyPr/>
        <a:lstStyle/>
        <a:p>
          <a:endParaRPr lang="es-CL"/>
        </a:p>
      </dgm:t>
    </dgm:pt>
    <dgm:pt modelId="{BE717D4A-CBA3-44A1-8A0D-EFDDA003D366}" type="sibTrans" cxnId="{34D3AB7A-45EF-4181-AF37-E466DBB08F5F}">
      <dgm:prSet/>
      <dgm:spPr/>
      <dgm:t>
        <a:bodyPr/>
        <a:lstStyle/>
        <a:p>
          <a:endParaRPr lang="es-CL"/>
        </a:p>
      </dgm:t>
    </dgm:pt>
    <dgm:pt modelId="{D0E6D2AF-2D5A-4199-98BC-94FA75187E53}" type="pres">
      <dgm:prSet presAssocID="{59FC0D5D-9D73-46B6-BECF-7A5A1A9B7438}" presName="Name0" presStyleCnt="0">
        <dgm:presLayoutVars>
          <dgm:dir/>
          <dgm:animLvl val="lvl"/>
          <dgm:resizeHandles val="exact"/>
        </dgm:presLayoutVars>
      </dgm:prSet>
      <dgm:spPr/>
    </dgm:pt>
    <dgm:pt modelId="{571EB1B9-C794-4CB2-8D88-9B76EDAA2D9E}" type="pres">
      <dgm:prSet presAssocID="{A6714035-684D-4694-B425-2FE0090AE7C2}" presName="linNode" presStyleCnt="0"/>
      <dgm:spPr/>
    </dgm:pt>
    <dgm:pt modelId="{C0EFB662-04AE-49A2-A158-06719A9C4E6D}" type="pres">
      <dgm:prSet presAssocID="{A6714035-684D-4694-B425-2FE0090AE7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DA782BB-4600-4193-829C-CB705A0EE9A7}" type="pres">
      <dgm:prSet presAssocID="{A6714035-684D-4694-B425-2FE0090AE7C2}" presName="descendantText" presStyleLbl="alignAccFollowNode1" presStyleIdx="0" presStyleCnt="3">
        <dgm:presLayoutVars>
          <dgm:bulletEnabled val="1"/>
        </dgm:presLayoutVars>
      </dgm:prSet>
      <dgm:spPr/>
    </dgm:pt>
    <dgm:pt modelId="{E7EBDE51-75A3-42D8-89C4-4B54C10FEA4C}" type="pres">
      <dgm:prSet presAssocID="{0D8264F8-7898-44E7-B39C-C60C3DA5F8A7}" presName="sp" presStyleCnt="0"/>
      <dgm:spPr/>
    </dgm:pt>
    <dgm:pt modelId="{D80109CB-7752-477C-97B1-C8900E3757FD}" type="pres">
      <dgm:prSet presAssocID="{262A619A-B5B6-4360-9FF8-B3D66D852AF3}" presName="linNode" presStyleCnt="0"/>
      <dgm:spPr/>
    </dgm:pt>
    <dgm:pt modelId="{8BE36497-4988-4A54-B80C-52F414CC206F}" type="pres">
      <dgm:prSet presAssocID="{262A619A-B5B6-4360-9FF8-B3D66D852AF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AB0EF86-758F-4DA1-9C01-B59018DC9E24}" type="pres">
      <dgm:prSet presAssocID="{262A619A-B5B6-4360-9FF8-B3D66D852AF3}" presName="descendantText" presStyleLbl="alignAccFollowNode1" presStyleIdx="1" presStyleCnt="3" custScaleX="97925">
        <dgm:presLayoutVars>
          <dgm:bulletEnabled val="1"/>
        </dgm:presLayoutVars>
      </dgm:prSet>
      <dgm:spPr/>
    </dgm:pt>
    <dgm:pt modelId="{9DB72614-D306-4505-B514-D7E169498F55}" type="pres">
      <dgm:prSet presAssocID="{DB4B6B22-7E4E-41C4-B40E-BF356EE9DC1F}" presName="sp" presStyleCnt="0"/>
      <dgm:spPr/>
    </dgm:pt>
    <dgm:pt modelId="{B03F47B9-5C6A-4106-A647-54BF1073378E}" type="pres">
      <dgm:prSet presAssocID="{15E6781D-460D-4C05-AD2F-6C9211DF8412}" presName="linNode" presStyleCnt="0"/>
      <dgm:spPr/>
    </dgm:pt>
    <dgm:pt modelId="{B56E74F0-C842-431A-BA11-A9327D6E6431}" type="pres">
      <dgm:prSet presAssocID="{15E6781D-460D-4C05-AD2F-6C9211DF841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782F2D7-AC0E-466C-82C6-A8243B8FAFD2}" type="pres">
      <dgm:prSet presAssocID="{15E6781D-460D-4C05-AD2F-6C9211DF841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258D206-4014-4DC7-8FC9-FA63DA29F516}" type="presOf" srcId="{59FC0D5D-9D73-46B6-BECF-7A5A1A9B7438}" destId="{D0E6D2AF-2D5A-4199-98BC-94FA75187E53}" srcOrd="0" destOrd="0" presId="urn:microsoft.com/office/officeart/2005/8/layout/vList5"/>
    <dgm:cxn modelId="{1356EC15-6D59-4289-8BA1-9CADBC87FD0D}" type="presOf" srcId="{262A619A-B5B6-4360-9FF8-B3D66D852AF3}" destId="{8BE36497-4988-4A54-B80C-52F414CC206F}" srcOrd="0" destOrd="0" presId="urn:microsoft.com/office/officeart/2005/8/layout/vList5"/>
    <dgm:cxn modelId="{AEFA6130-176D-4515-A7A9-EF33A59086F8}" type="presOf" srcId="{0455A0A0-82FF-4954-844D-C6AC753163A4}" destId="{0782F2D7-AC0E-466C-82C6-A8243B8FAFD2}" srcOrd="0" destOrd="0" presId="urn:microsoft.com/office/officeart/2005/8/layout/vList5"/>
    <dgm:cxn modelId="{E87D8048-A75B-42C0-9724-959A37AA9140}" type="presOf" srcId="{A6714035-684D-4694-B425-2FE0090AE7C2}" destId="{C0EFB662-04AE-49A2-A158-06719A9C4E6D}" srcOrd="0" destOrd="0" presId="urn:microsoft.com/office/officeart/2005/8/layout/vList5"/>
    <dgm:cxn modelId="{C4D20B4E-4E1E-48B8-A3D4-3E8A1ECB8E1E}" type="presOf" srcId="{C8285C96-9D4A-4FAE-B009-BAE2BBD6703A}" destId="{0AB0EF86-758F-4DA1-9C01-B59018DC9E24}" srcOrd="0" destOrd="0" presId="urn:microsoft.com/office/officeart/2005/8/layout/vList5"/>
    <dgm:cxn modelId="{F8571A72-A3F7-48EF-80E4-F62358B03249}" srcId="{A6714035-684D-4694-B425-2FE0090AE7C2}" destId="{7381FAF8-1B8D-4E35-956A-8BBBCAF2370B}" srcOrd="0" destOrd="0" parTransId="{3389BFD5-FB68-4EA5-9FD0-647618E476F5}" sibTransId="{E9DCB694-27BA-4262-8160-BD04C27175FB}"/>
    <dgm:cxn modelId="{123C0355-CD72-40DA-BBDD-781B95E5FA47}" srcId="{262A619A-B5B6-4360-9FF8-B3D66D852AF3}" destId="{C8285C96-9D4A-4FAE-B009-BAE2BBD6703A}" srcOrd="0" destOrd="0" parTransId="{264A68C2-BC36-43E0-8C83-E357C37D364C}" sibTransId="{E24AC3ED-7CDE-492A-AFFF-AA20CEE7EEA8}"/>
    <dgm:cxn modelId="{E6D33555-1ABF-4FA3-9323-7B24CB684C9E}" type="presOf" srcId="{15E6781D-460D-4C05-AD2F-6C9211DF8412}" destId="{B56E74F0-C842-431A-BA11-A9327D6E6431}" srcOrd="0" destOrd="0" presId="urn:microsoft.com/office/officeart/2005/8/layout/vList5"/>
    <dgm:cxn modelId="{873D2976-3AE9-49D7-A56A-C89F91D7841E}" type="presOf" srcId="{7381FAF8-1B8D-4E35-956A-8BBBCAF2370B}" destId="{1DA782BB-4600-4193-829C-CB705A0EE9A7}" srcOrd="0" destOrd="0" presId="urn:microsoft.com/office/officeart/2005/8/layout/vList5"/>
    <dgm:cxn modelId="{34D3AB7A-45EF-4181-AF37-E466DBB08F5F}" srcId="{15E6781D-460D-4C05-AD2F-6C9211DF8412}" destId="{0455A0A0-82FF-4954-844D-C6AC753163A4}" srcOrd="0" destOrd="0" parTransId="{8FA844F6-431A-4C6D-A438-49BA380669CA}" sibTransId="{BE717D4A-CBA3-44A1-8A0D-EFDDA003D366}"/>
    <dgm:cxn modelId="{B3A704BE-02ED-4780-8A33-315C041219AD}" srcId="{59FC0D5D-9D73-46B6-BECF-7A5A1A9B7438}" destId="{262A619A-B5B6-4360-9FF8-B3D66D852AF3}" srcOrd="1" destOrd="0" parTransId="{DD392536-ADBF-46BC-B027-DA6293E18677}" sibTransId="{DB4B6B22-7E4E-41C4-B40E-BF356EE9DC1F}"/>
    <dgm:cxn modelId="{68ACADC4-DE42-40B2-B2AD-99EA18B70640}" srcId="{59FC0D5D-9D73-46B6-BECF-7A5A1A9B7438}" destId="{A6714035-684D-4694-B425-2FE0090AE7C2}" srcOrd="0" destOrd="0" parTransId="{832D99C1-8353-48D4-897A-A0AF15DB60AB}" sibTransId="{0D8264F8-7898-44E7-B39C-C60C3DA5F8A7}"/>
    <dgm:cxn modelId="{67217CD3-EBF3-4AAA-9E62-6A38B33D4FC3}" srcId="{59FC0D5D-9D73-46B6-BECF-7A5A1A9B7438}" destId="{15E6781D-460D-4C05-AD2F-6C9211DF8412}" srcOrd="2" destOrd="0" parTransId="{D37CFC96-6F4B-459A-B94C-FDE16BDB161B}" sibTransId="{5C4A8B22-8623-47BC-8784-C7CBEBAD8D07}"/>
    <dgm:cxn modelId="{44880936-B2FF-43FE-862C-34892CA93356}" type="presParOf" srcId="{D0E6D2AF-2D5A-4199-98BC-94FA75187E53}" destId="{571EB1B9-C794-4CB2-8D88-9B76EDAA2D9E}" srcOrd="0" destOrd="0" presId="urn:microsoft.com/office/officeart/2005/8/layout/vList5"/>
    <dgm:cxn modelId="{D0866C79-2089-41CD-AC34-A0F27DF4031F}" type="presParOf" srcId="{571EB1B9-C794-4CB2-8D88-9B76EDAA2D9E}" destId="{C0EFB662-04AE-49A2-A158-06719A9C4E6D}" srcOrd="0" destOrd="0" presId="urn:microsoft.com/office/officeart/2005/8/layout/vList5"/>
    <dgm:cxn modelId="{20995885-A6D3-4503-9D65-C813179D0AF1}" type="presParOf" srcId="{571EB1B9-C794-4CB2-8D88-9B76EDAA2D9E}" destId="{1DA782BB-4600-4193-829C-CB705A0EE9A7}" srcOrd="1" destOrd="0" presId="urn:microsoft.com/office/officeart/2005/8/layout/vList5"/>
    <dgm:cxn modelId="{632DFAE9-1B8F-4536-B668-E73F48644DD3}" type="presParOf" srcId="{D0E6D2AF-2D5A-4199-98BC-94FA75187E53}" destId="{E7EBDE51-75A3-42D8-89C4-4B54C10FEA4C}" srcOrd="1" destOrd="0" presId="urn:microsoft.com/office/officeart/2005/8/layout/vList5"/>
    <dgm:cxn modelId="{1A73C21A-ED75-461F-8735-7CD876A22E6B}" type="presParOf" srcId="{D0E6D2AF-2D5A-4199-98BC-94FA75187E53}" destId="{D80109CB-7752-477C-97B1-C8900E3757FD}" srcOrd="2" destOrd="0" presId="urn:microsoft.com/office/officeart/2005/8/layout/vList5"/>
    <dgm:cxn modelId="{56A7129E-10CE-40CF-8CC4-5EB6D35DAA31}" type="presParOf" srcId="{D80109CB-7752-477C-97B1-C8900E3757FD}" destId="{8BE36497-4988-4A54-B80C-52F414CC206F}" srcOrd="0" destOrd="0" presId="urn:microsoft.com/office/officeart/2005/8/layout/vList5"/>
    <dgm:cxn modelId="{529B16E2-FC99-443D-A32A-72E5ED02A9D7}" type="presParOf" srcId="{D80109CB-7752-477C-97B1-C8900E3757FD}" destId="{0AB0EF86-758F-4DA1-9C01-B59018DC9E24}" srcOrd="1" destOrd="0" presId="urn:microsoft.com/office/officeart/2005/8/layout/vList5"/>
    <dgm:cxn modelId="{C97B4ED4-99C9-4A1A-8D9E-CE1F35F58480}" type="presParOf" srcId="{D0E6D2AF-2D5A-4199-98BC-94FA75187E53}" destId="{9DB72614-D306-4505-B514-D7E169498F55}" srcOrd="3" destOrd="0" presId="urn:microsoft.com/office/officeart/2005/8/layout/vList5"/>
    <dgm:cxn modelId="{8682589F-5A3A-4E68-8F28-AFDA21A84285}" type="presParOf" srcId="{D0E6D2AF-2D5A-4199-98BC-94FA75187E53}" destId="{B03F47B9-5C6A-4106-A647-54BF1073378E}" srcOrd="4" destOrd="0" presId="urn:microsoft.com/office/officeart/2005/8/layout/vList5"/>
    <dgm:cxn modelId="{FC657F80-59A6-4876-AFDE-6BF3E6F83A18}" type="presParOf" srcId="{B03F47B9-5C6A-4106-A647-54BF1073378E}" destId="{B56E74F0-C842-431A-BA11-A9327D6E6431}" srcOrd="0" destOrd="0" presId="urn:microsoft.com/office/officeart/2005/8/layout/vList5"/>
    <dgm:cxn modelId="{7F5D3AC5-E011-46CE-99F4-75FBCFDD3726}" type="presParOf" srcId="{B03F47B9-5C6A-4106-A647-54BF1073378E}" destId="{0782F2D7-AC0E-466C-82C6-A8243B8FAF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0282A-E588-46E7-A874-EEF68037C22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708FCC4-BBDB-4B86-8FB9-49B45189CBEB}">
      <dgm:prSet phldrT="[Texto]" custT="1"/>
      <dgm:spPr/>
      <dgm:t>
        <a:bodyPr/>
        <a:lstStyle/>
        <a:p>
          <a:r>
            <a:rPr lang="es-CL" sz="4800" dirty="0"/>
            <a:t>CPA</a:t>
          </a:r>
        </a:p>
      </dgm:t>
    </dgm:pt>
    <dgm:pt modelId="{21C17288-378C-4519-B21E-70F9757D5C07}" type="parTrans" cxnId="{88B87160-BD98-4EA3-BD05-BDC333DFC4BE}">
      <dgm:prSet/>
      <dgm:spPr/>
      <dgm:t>
        <a:bodyPr/>
        <a:lstStyle/>
        <a:p>
          <a:endParaRPr lang="es-CL" sz="2800"/>
        </a:p>
      </dgm:t>
    </dgm:pt>
    <dgm:pt modelId="{67A2FF7F-DF33-4EB2-95F8-FC0BF5ECB86B}" type="sibTrans" cxnId="{88B87160-BD98-4EA3-BD05-BDC333DFC4BE}">
      <dgm:prSet/>
      <dgm:spPr/>
      <dgm:t>
        <a:bodyPr/>
        <a:lstStyle/>
        <a:p>
          <a:endParaRPr lang="es-CL" sz="2800"/>
        </a:p>
      </dgm:t>
    </dgm:pt>
    <dgm:pt modelId="{6E0632EF-2519-4CC7-AB7B-2DA7AFAD49B0}">
      <dgm:prSet phldrT="[Texto]" custT="1"/>
      <dgm:spPr/>
      <dgm:t>
        <a:bodyPr/>
        <a:lstStyle/>
        <a:p>
          <a:r>
            <a:rPr lang="es-CL" sz="1600" dirty="0"/>
            <a:t>Presidente</a:t>
          </a:r>
        </a:p>
      </dgm:t>
    </dgm:pt>
    <dgm:pt modelId="{C4574F59-6694-47D1-B145-78B1D8B9677B}" type="parTrans" cxnId="{93EBA524-68D1-4450-A8AD-930A7DA55A06}">
      <dgm:prSet/>
      <dgm:spPr/>
      <dgm:t>
        <a:bodyPr/>
        <a:lstStyle/>
        <a:p>
          <a:endParaRPr lang="es-CL" sz="2800"/>
        </a:p>
      </dgm:t>
    </dgm:pt>
    <dgm:pt modelId="{125913F1-564E-4377-97D3-CBB760CDE622}" type="sibTrans" cxnId="{93EBA524-68D1-4450-A8AD-930A7DA55A06}">
      <dgm:prSet/>
      <dgm:spPr/>
      <dgm:t>
        <a:bodyPr/>
        <a:lstStyle/>
        <a:p>
          <a:endParaRPr lang="es-CL" sz="2800"/>
        </a:p>
      </dgm:t>
    </dgm:pt>
    <dgm:pt modelId="{AA09EE4F-86DB-41F8-A45B-948AD4EB0610}">
      <dgm:prSet phldrT="[Texto]" custT="1"/>
      <dgm:spPr/>
      <dgm:t>
        <a:bodyPr/>
        <a:lstStyle/>
        <a:p>
          <a:r>
            <a:rPr lang="es-CL" sz="1600" dirty="0"/>
            <a:t>Vicepresidente</a:t>
          </a:r>
        </a:p>
      </dgm:t>
    </dgm:pt>
    <dgm:pt modelId="{3EF7FC4C-0FC5-4119-ABAE-41D3506E2BA9}" type="parTrans" cxnId="{ACB54635-5795-4FE4-9D38-1EE44A9421D1}">
      <dgm:prSet/>
      <dgm:spPr/>
      <dgm:t>
        <a:bodyPr/>
        <a:lstStyle/>
        <a:p>
          <a:endParaRPr lang="es-CL" sz="2800"/>
        </a:p>
      </dgm:t>
    </dgm:pt>
    <dgm:pt modelId="{C69C67C0-49F5-47E5-BD40-29D3C9B4146C}" type="sibTrans" cxnId="{ACB54635-5795-4FE4-9D38-1EE44A9421D1}">
      <dgm:prSet/>
      <dgm:spPr/>
      <dgm:t>
        <a:bodyPr/>
        <a:lstStyle/>
        <a:p>
          <a:endParaRPr lang="es-CL" sz="2800"/>
        </a:p>
      </dgm:t>
    </dgm:pt>
    <dgm:pt modelId="{A73171B4-F6E0-4EBE-8917-8C49EDB16A56}">
      <dgm:prSet phldrT="[Texto]" custT="1"/>
      <dgm:spPr/>
      <dgm:t>
        <a:bodyPr/>
        <a:lstStyle/>
        <a:p>
          <a:r>
            <a:rPr lang="es-CL" sz="1600" dirty="0"/>
            <a:t>Secretario</a:t>
          </a:r>
        </a:p>
      </dgm:t>
    </dgm:pt>
    <dgm:pt modelId="{2735BACE-BC12-406B-9D2A-471805CC79C9}" type="parTrans" cxnId="{42B0ACCA-8299-49A3-AD2E-9B43C0186DE0}">
      <dgm:prSet/>
      <dgm:spPr/>
      <dgm:t>
        <a:bodyPr/>
        <a:lstStyle/>
        <a:p>
          <a:endParaRPr lang="es-CL" sz="2800"/>
        </a:p>
      </dgm:t>
    </dgm:pt>
    <dgm:pt modelId="{2A4E085F-6C85-494B-94B6-C9E4CE800226}" type="sibTrans" cxnId="{42B0ACCA-8299-49A3-AD2E-9B43C0186DE0}">
      <dgm:prSet/>
      <dgm:spPr/>
      <dgm:t>
        <a:bodyPr/>
        <a:lstStyle/>
        <a:p>
          <a:endParaRPr lang="es-CL" sz="2800"/>
        </a:p>
      </dgm:t>
    </dgm:pt>
    <dgm:pt modelId="{823364BB-AAFF-4DB3-B42B-3D0F8612E976}">
      <dgm:prSet phldrT="[Texto]" custT="1"/>
      <dgm:spPr/>
      <dgm:t>
        <a:bodyPr/>
        <a:lstStyle/>
        <a:p>
          <a:r>
            <a:rPr lang="es-CL" sz="1600" dirty="0"/>
            <a:t>Tesorero</a:t>
          </a:r>
        </a:p>
      </dgm:t>
    </dgm:pt>
    <dgm:pt modelId="{E9336BB0-4B3E-4C2A-8DBC-7EF54D20D72B}" type="parTrans" cxnId="{7B61268D-8D89-473B-871C-7DCE6642870B}">
      <dgm:prSet/>
      <dgm:spPr/>
      <dgm:t>
        <a:bodyPr/>
        <a:lstStyle/>
        <a:p>
          <a:endParaRPr lang="es-CL" sz="2800"/>
        </a:p>
      </dgm:t>
    </dgm:pt>
    <dgm:pt modelId="{6BE7FD85-B4D1-4EBC-BB34-F0A2E9766D92}" type="sibTrans" cxnId="{7B61268D-8D89-473B-871C-7DCE6642870B}">
      <dgm:prSet/>
      <dgm:spPr/>
      <dgm:t>
        <a:bodyPr/>
        <a:lstStyle/>
        <a:p>
          <a:endParaRPr lang="es-CL" sz="2800"/>
        </a:p>
      </dgm:t>
    </dgm:pt>
    <dgm:pt modelId="{B7BCE1C5-CCE2-4441-B7F4-4865795B1AE3}">
      <dgm:prSet phldrT="[Texto]" custT="1"/>
      <dgm:spPr/>
      <dgm:t>
        <a:bodyPr/>
        <a:lstStyle/>
        <a:p>
          <a:r>
            <a:rPr lang="es-CL" sz="1600" dirty="0"/>
            <a:t>Delegado Pastoral</a:t>
          </a:r>
        </a:p>
      </dgm:t>
    </dgm:pt>
    <dgm:pt modelId="{E79B42C5-870D-4F7E-B025-70B5D09C0E06}" type="parTrans" cxnId="{B181503D-91EC-4D81-AEA2-54536C5165D0}">
      <dgm:prSet/>
      <dgm:spPr/>
      <dgm:t>
        <a:bodyPr/>
        <a:lstStyle/>
        <a:p>
          <a:endParaRPr lang="es-CL" sz="2800"/>
        </a:p>
      </dgm:t>
    </dgm:pt>
    <dgm:pt modelId="{C9B9A2C4-25C4-4B83-A108-4AE93E6F605A}" type="sibTrans" cxnId="{B181503D-91EC-4D81-AEA2-54536C5165D0}">
      <dgm:prSet/>
      <dgm:spPr/>
      <dgm:t>
        <a:bodyPr/>
        <a:lstStyle/>
        <a:p>
          <a:endParaRPr lang="es-CL" sz="2800"/>
        </a:p>
      </dgm:t>
    </dgm:pt>
    <dgm:pt modelId="{B33B4F5A-29EA-4F5D-9A71-35762F5ECC67}">
      <dgm:prSet phldrT="[Texto]" custT="1"/>
      <dgm:spPr/>
      <dgm:t>
        <a:bodyPr/>
        <a:lstStyle/>
        <a:p>
          <a:r>
            <a:rPr lang="es-CL" sz="1600" b="0" dirty="0"/>
            <a:t>Consejero</a:t>
          </a:r>
        </a:p>
        <a:p>
          <a:endParaRPr lang="es-CL" sz="1600" b="0" dirty="0"/>
        </a:p>
      </dgm:t>
    </dgm:pt>
    <dgm:pt modelId="{CABD02E1-92D5-4D65-8DD4-96822D3ACCB3}" type="parTrans" cxnId="{23180826-1D37-45CF-8706-A79DF8CFD9B4}">
      <dgm:prSet/>
      <dgm:spPr/>
      <dgm:t>
        <a:bodyPr/>
        <a:lstStyle/>
        <a:p>
          <a:endParaRPr lang="es-CL" sz="2800"/>
        </a:p>
      </dgm:t>
    </dgm:pt>
    <dgm:pt modelId="{C623D54D-8B5A-452F-B62B-5FC822DE9184}" type="sibTrans" cxnId="{23180826-1D37-45CF-8706-A79DF8CFD9B4}">
      <dgm:prSet/>
      <dgm:spPr/>
      <dgm:t>
        <a:bodyPr/>
        <a:lstStyle/>
        <a:p>
          <a:endParaRPr lang="es-CL" sz="2800"/>
        </a:p>
      </dgm:t>
    </dgm:pt>
    <dgm:pt modelId="{FA34A8C3-A48E-46AB-8EFF-5D637F225E71}" type="pres">
      <dgm:prSet presAssocID="{F110282A-E588-46E7-A874-EEF68037C2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7FD414-C356-4F43-8C31-9A0FE4277F7A}" type="pres">
      <dgm:prSet presAssocID="{6708FCC4-BBDB-4B86-8FB9-49B45189CBEB}" presName="centerShape" presStyleLbl="node0" presStyleIdx="0" presStyleCnt="1"/>
      <dgm:spPr/>
    </dgm:pt>
    <dgm:pt modelId="{83B0A69F-DDB1-4EA1-96B8-270CDC9C7B4E}" type="pres">
      <dgm:prSet presAssocID="{6E0632EF-2519-4CC7-AB7B-2DA7AFAD49B0}" presName="node" presStyleLbl="node1" presStyleIdx="0" presStyleCnt="6" custRadScaleRad="89330" custRadScaleInc="3346">
        <dgm:presLayoutVars>
          <dgm:bulletEnabled val="1"/>
        </dgm:presLayoutVars>
      </dgm:prSet>
      <dgm:spPr/>
    </dgm:pt>
    <dgm:pt modelId="{F331537E-9D8F-4F04-B3E2-0C4FCAE10225}" type="pres">
      <dgm:prSet presAssocID="{6E0632EF-2519-4CC7-AB7B-2DA7AFAD49B0}" presName="dummy" presStyleCnt="0"/>
      <dgm:spPr/>
    </dgm:pt>
    <dgm:pt modelId="{A3FAFFD4-B723-47E2-A2A9-57A7FBF9E789}" type="pres">
      <dgm:prSet presAssocID="{125913F1-564E-4377-97D3-CBB760CDE622}" presName="sibTrans" presStyleLbl="sibTrans2D1" presStyleIdx="0" presStyleCnt="6"/>
      <dgm:spPr/>
    </dgm:pt>
    <dgm:pt modelId="{6CD821CD-ADBC-4B7D-AEC5-5BF603237490}" type="pres">
      <dgm:prSet presAssocID="{AA09EE4F-86DB-41F8-A45B-948AD4EB0610}" presName="node" presStyleLbl="node1" presStyleIdx="1" presStyleCnt="6" custRadScaleRad="101500" custRadScaleInc="12124">
        <dgm:presLayoutVars>
          <dgm:bulletEnabled val="1"/>
        </dgm:presLayoutVars>
      </dgm:prSet>
      <dgm:spPr/>
    </dgm:pt>
    <dgm:pt modelId="{FFD704BF-F342-4764-B08C-E10638518353}" type="pres">
      <dgm:prSet presAssocID="{AA09EE4F-86DB-41F8-A45B-948AD4EB0610}" presName="dummy" presStyleCnt="0"/>
      <dgm:spPr/>
    </dgm:pt>
    <dgm:pt modelId="{80B1D815-5370-4C6B-A828-DBFB4BD40187}" type="pres">
      <dgm:prSet presAssocID="{C69C67C0-49F5-47E5-BD40-29D3C9B4146C}" presName="sibTrans" presStyleLbl="sibTrans2D1" presStyleIdx="1" presStyleCnt="6"/>
      <dgm:spPr/>
    </dgm:pt>
    <dgm:pt modelId="{F840DD9C-56A5-4B50-8B86-08D580337FF2}" type="pres">
      <dgm:prSet presAssocID="{A73171B4-F6E0-4EBE-8917-8C49EDB16A56}" presName="node" presStyleLbl="node1" presStyleIdx="2" presStyleCnt="6">
        <dgm:presLayoutVars>
          <dgm:bulletEnabled val="1"/>
        </dgm:presLayoutVars>
      </dgm:prSet>
      <dgm:spPr/>
    </dgm:pt>
    <dgm:pt modelId="{B221A586-AD7D-4808-B037-39DF499FCAC7}" type="pres">
      <dgm:prSet presAssocID="{A73171B4-F6E0-4EBE-8917-8C49EDB16A56}" presName="dummy" presStyleCnt="0"/>
      <dgm:spPr/>
    </dgm:pt>
    <dgm:pt modelId="{C7333448-9D30-4204-9287-36F710952F14}" type="pres">
      <dgm:prSet presAssocID="{2A4E085F-6C85-494B-94B6-C9E4CE800226}" presName="sibTrans" presStyleLbl="sibTrans2D1" presStyleIdx="2" presStyleCnt="6" custScaleX="81663" custScaleY="84513" custLinFactNeighborX="3362" custLinFactNeighborY="4746"/>
      <dgm:spPr/>
    </dgm:pt>
    <dgm:pt modelId="{B1050B6A-35D4-4E0B-9B47-6145FB36606A}" type="pres">
      <dgm:prSet presAssocID="{823364BB-AAFF-4DB3-B42B-3D0F8612E976}" presName="node" presStyleLbl="node1" presStyleIdx="3" presStyleCnt="6" custRadScaleRad="86655" custRadScaleInc="-4013">
        <dgm:presLayoutVars>
          <dgm:bulletEnabled val="1"/>
        </dgm:presLayoutVars>
      </dgm:prSet>
      <dgm:spPr/>
    </dgm:pt>
    <dgm:pt modelId="{C4620F8C-0CB7-4B9E-8C43-A4A072979B0C}" type="pres">
      <dgm:prSet presAssocID="{823364BB-AAFF-4DB3-B42B-3D0F8612E976}" presName="dummy" presStyleCnt="0"/>
      <dgm:spPr/>
    </dgm:pt>
    <dgm:pt modelId="{E2793242-A3CB-42CB-921C-46408A05AF93}" type="pres">
      <dgm:prSet presAssocID="{6BE7FD85-B4D1-4EBC-BB34-F0A2E9766D92}" presName="sibTrans" presStyleLbl="sibTrans2D1" presStyleIdx="3" presStyleCnt="6"/>
      <dgm:spPr/>
    </dgm:pt>
    <dgm:pt modelId="{DCA1DFA2-DD98-41DF-8E3C-6E29096B2E2C}" type="pres">
      <dgm:prSet presAssocID="{B7BCE1C5-CCE2-4441-B7F4-4865795B1AE3}" presName="node" presStyleLbl="node1" presStyleIdx="4" presStyleCnt="6" custRadScaleRad="92050" custRadScaleInc="21619">
        <dgm:presLayoutVars>
          <dgm:bulletEnabled val="1"/>
        </dgm:presLayoutVars>
      </dgm:prSet>
      <dgm:spPr/>
    </dgm:pt>
    <dgm:pt modelId="{1439BB1D-9E03-4AAE-A2C5-2CD989C3330C}" type="pres">
      <dgm:prSet presAssocID="{B7BCE1C5-CCE2-4441-B7F4-4865795B1AE3}" presName="dummy" presStyleCnt="0"/>
      <dgm:spPr/>
    </dgm:pt>
    <dgm:pt modelId="{15F5535E-7EC9-483E-95E6-E1443D64E512}" type="pres">
      <dgm:prSet presAssocID="{C9B9A2C4-25C4-4B83-A108-4AE93E6F605A}" presName="sibTrans" presStyleLbl="sibTrans2D1" presStyleIdx="4" presStyleCnt="6"/>
      <dgm:spPr/>
    </dgm:pt>
    <dgm:pt modelId="{9F2A7842-EA87-49E0-B33D-8056CB74455D}" type="pres">
      <dgm:prSet presAssocID="{B33B4F5A-29EA-4F5D-9A71-35762F5ECC67}" presName="node" presStyleLbl="node1" presStyleIdx="5" presStyleCnt="6">
        <dgm:presLayoutVars>
          <dgm:bulletEnabled val="1"/>
        </dgm:presLayoutVars>
      </dgm:prSet>
      <dgm:spPr/>
    </dgm:pt>
    <dgm:pt modelId="{4972705E-F323-45E4-958C-7C58ED3BE5CE}" type="pres">
      <dgm:prSet presAssocID="{B33B4F5A-29EA-4F5D-9A71-35762F5ECC67}" presName="dummy" presStyleCnt="0"/>
      <dgm:spPr/>
    </dgm:pt>
    <dgm:pt modelId="{1A5D243A-87F6-46FA-84A6-44D175FA10BB}" type="pres">
      <dgm:prSet presAssocID="{C623D54D-8B5A-452F-B62B-5FC822DE9184}" presName="sibTrans" presStyleLbl="sibTrans2D1" presStyleIdx="5" presStyleCnt="6"/>
      <dgm:spPr/>
    </dgm:pt>
  </dgm:ptLst>
  <dgm:cxnLst>
    <dgm:cxn modelId="{A6D28900-A998-4F45-B88F-495C4C81C222}" type="presOf" srcId="{B33B4F5A-29EA-4F5D-9A71-35762F5ECC67}" destId="{9F2A7842-EA87-49E0-B33D-8056CB74455D}" srcOrd="0" destOrd="0" presId="urn:microsoft.com/office/officeart/2005/8/layout/radial6"/>
    <dgm:cxn modelId="{AE268E08-2542-415E-942F-666D47BFF8CE}" type="presOf" srcId="{823364BB-AAFF-4DB3-B42B-3D0F8612E976}" destId="{B1050B6A-35D4-4E0B-9B47-6145FB36606A}" srcOrd="0" destOrd="0" presId="urn:microsoft.com/office/officeart/2005/8/layout/radial6"/>
    <dgm:cxn modelId="{93EBA524-68D1-4450-A8AD-930A7DA55A06}" srcId="{6708FCC4-BBDB-4B86-8FB9-49B45189CBEB}" destId="{6E0632EF-2519-4CC7-AB7B-2DA7AFAD49B0}" srcOrd="0" destOrd="0" parTransId="{C4574F59-6694-47D1-B145-78B1D8B9677B}" sibTransId="{125913F1-564E-4377-97D3-CBB760CDE622}"/>
    <dgm:cxn modelId="{23180826-1D37-45CF-8706-A79DF8CFD9B4}" srcId="{6708FCC4-BBDB-4B86-8FB9-49B45189CBEB}" destId="{B33B4F5A-29EA-4F5D-9A71-35762F5ECC67}" srcOrd="5" destOrd="0" parTransId="{CABD02E1-92D5-4D65-8DD4-96822D3ACCB3}" sibTransId="{C623D54D-8B5A-452F-B62B-5FC822DE9184}"/>
    <dgm:cxn modelId="{7F6F9632-57FA-4A54-A834-BDDCCA8336B3}" type="presOf" srcId="{2A4E085F-6C85-494B-94B6-C9E4CE800226}" destId="{C7333448-9D30-4204-9287-36F710952F14}" srcOrd="0" destOrd="0" presId="urn:microsoft.com/office/officeart/2005/8/layout/radial6"/>
    <dgm:cxn modelId="{ACB54635-5795-4FE4-9D38-1EE44A9421D1}" srcId="{6708FCC4-BBDB-4B86-8FB9-49B45189CBEB}" destId="{AA09EE4F-86DB-41F8-A45B-948AD4EB0610}" srcOrd="1" destOrd="0" parTransId="{3EF7FC4C-0FC5-4119-ABAE-41D3506E2BA9}" sibTransId="{C69C67C0-49F5-47E5-BD40-29D3C9B4146C}"/>
    <dgm:cxn modelId="{B181503D-91EC-4D81-AEA2-54536C5165D0}" srcId="{6708FCC4-BBDB-4B86-8FB9-49B45189CBEB}" destId="{B7BCE1C5-CCE2-4441-B7F4-4865795B1AE3}" srcOrd="4" destOrd="0" parTransId="{E79B42C5-870D-4F7E-B025-70B5D09C0E06}" sibTransId="{C9B9A2C4-25C4-4B83-A108-4AE93E6F605A}"/>
    <dgm:cxn modelId="{88B87160-BD98-4EA3-BD05-BDC333DFC4BE}" srcId="{F110282A-E588-46E7-A874-EEF68037C22C}" destId="{6708FCC4-BBDB-4B86-8FB9-49B45189CBEB}" srcOrd="0" destOrd="0" parTransId="{21C17288-378C-4519-B21E-70F9757D5C07}" sibTransId="{67A2FF7F-DF33-4EB2-95F8-FC0BF5ECB86B}"/>
    <dgm:cxn modelId="{C3743266-F24F-489C-831B-B0F687D40690}" type="presOf" srcId="{C9B9A2C4-25C4-4B83-A108-4AE93E6F605A}" destId="{15F5535E-7EC9-483E-95E6-E1443D64E512}" srcOrd="0" destOrd="0" presId="urn:microsoft.com/office/officeart/2005/8/layout/radial6"/>
    <dgm:cxn modelId="{6B62204C-8452-4542-9CC1-91B5C144508C}" type="presOf" srcId="{6708FCC4-BBDB-4B86-8FB9-49B45189CBEB}" destId="{997FD414-C356-4F43-8C31-9A0FE4277F7A}" srcOrd="0" destOrd="0" presId="urn:microsoft.com/office/officeart/2005/8/layout/radial6"/>
    <dgm:cxn modelId="{5AD62E6F-F990-4F82-A415-8EDDAFB1E33E}" type="presOf" srcId="{A73171B4-F6E0-4EBE-8917-8C49EDB16A56}" destId="{F840DD9C-56A5-4B50-8B86-08D580337FF2}" srcOrd="0" destOrd="0" presId="urn:microsoft.com/office/officeart/2005/8/layout/radial6"/>
    <dgm:cxn modelId="{ED6EDA78-FE36-4083-B7DE-4B1E238B2C82}" type="presOf" srcId="{B7BCE1C5-CCE2-4441-B7F4-4865795B1AE3}" destId="{DCA1DFA2-DD98-41DF-8E3C-6E29096B2E2C}" srcOrd="0" destOrd="0" presId="urn:microsoft.com/office/officeart/2005/8/layout/radial6"/>
    <dgm:cxn modelId="{7B61268D-8D89-473B-871C-7DCE6642870B}" srcId="{6708FCC4-BBDB-4B86-8FB9-49B45189CBEB}" destId="{823364BB-AAFF-4DB3-B42B-3D0F8612E976}" srcOrd="3" destOrd="0" parTransId="{E9336BB0-4B3E-4C2A-8DBC-7EF54D20D72B}" sibTransId="{6BE7FD85-B4D1-4EBC-BB34-F0A2E9766D92}"/>
    <dgm:cxn modelId="{A75643B3-62D2-4D2D-8682-8BE30E5B1A33}" type="presOf" srcId="{C623D54D-8B5A-452F-B62B-5FC822DE9184}" destId="{1A5D243A-87F6-46FA-84A6-44D175FA10BB}" srcOrd="0" destOrd="0" presId="urn:microsoft.com/office/officeart/2005/8/layout/radial6"/>
    <dgm:cxn modelId="{3504A3B7-8355-4378-9F3F-49CC9F2DDF6D}" type="presOf" srcId="{F110282A-E588-46E7-A874-EEF68037C22C}" destId="{FA34A8C3-A48E-46AB-8EFF-5D637F225E71}" srcOrd="0" destOrd="0" presId="urn:microsoft.com/office/officeart/2005/8/layout/radial6"/>
    <dgm:cxn modelId="{709C34C3-63E2-486A-A47F-DE42B8EE7F60}" type="presOf" srcId="{125913F1-564E-4377-97D3-CBB760CDE622}" destId="{A3FAFFD4-B723-47E2-A2A9-57A7FBF9E789}" srcOrd="0" destOrd="0" presId="urn:microsoft.com/office/officeart/2005/8/layout/radial6"/>
    <dgm:cxn modelId="{ED70F4C5-8F77-4225-B03E-9C6F18D54C40}" type="presOf" srcId="{6E0632EF-2519-4CC7-AB7B-2DA7AFAD49B0}" destId="{83B0A69F-DDB1-4EA1-96B8-270CDC9C7B4E}" srcOrd="0" destOrd="0" presId="urn:microsoft.com/office/officeart/2005/8/layout/radial6"/>
    <dgm:cxn modelId="{42B0ACCA-8299-49A3-AD2E-9B43C0186DE0}" srcId="{6708FCC4-BBDB-4B86-8FB9-49B45189CBEB}" destId="{A73171B4-F6E0-4EBE-8917-8C49EDB16A56}" srcOrd="2" destOrd="0" parTransId="{2735BACE-BC12-406B-9D2A-471805CC79C9}" sibTransId="{2A4E085F-6C85-494B-94B6-C9E4CE800226}"/>
    <dgm:cxn modelId="{E97E74CC-DD40-47BA-8DEC-03C53D138505}" type="presOf" srcId="{C69C67C0-49F5-47E5-BD40-29D3C9B4146C}" destId="{80B1D815-5370-4C6B-A828-DBFB4BD40187}" srcOrd="0" destOrd="0" presId="urn:microsoft.com/office/officeart/2005/8/layout/radial6"/>
    <dgm:cxn modelId="{8BA278F0-572C-40C2-BC44-A0FA05846AAD}" type="presOf" srcId="{AA09EE4F-86DB-41F8-A45B-948AD4EB0610}" destId="{6CD821CD-ADBC-4B7D-AEC5-5BF603237490}" srcOrd="0" destOrd="0" presId="urn:microsoft.com/office/officeart/2005/8/layout/radial6"/>
    <dgm:cxn modelId="{E30EFDFE-6E72-475A-A703-ED3F242F4FC9}" type="presOf" srcId="{6BE7FD85-B4D1-4EBC-BB34-F0A2E9766D92}" destId="{E2793242-A3CB-42CB-921C-46408A05AF93}" srcOrd="0" destOrd="0" presId="urn:microsoft.com/office/officeart/2005/8/layout/radial6"/>
    <dgm:cxn modelId="{A6F58A64-262A-4A37-954A-07E78C693D49}" type="presParOf" srcId="{FA34A8C3-A48E-46AB-8EFF-5D637F225E71}" destId="{997FD414-C356-4F43-8C31-9A0FE4277F7A}" srcOrd="0" destOrd="0" presId="urn:microsoft.com/office/officeart/2005/8/layout/radial6"/>
    <dgm:cxn modelId="{2A5EDBF2-46F3-474D-97D3-1A861FBE6AC7}" type="presParOf" srcId="{FA34A8C3-A48E-46AB-8EFF-5D637F225E71}" destId="{83B0A69F-DDB1-4EA1-96B8-270CDC9C7B4E}" srcOrd="1" destOrd="0" presId="urn:microsoft.com/office/officeart/2005/8/layout/radial6"/>
    <dgm:cxn modelId="{A4351301-B620-494F-B2FC-9D7B74843E59}" type="presParOf" srcId="{FA34A8C3-A48E-46AB-8EFF-5D637F225E71}" destId="{F331537E-9D8F-4F04-B3E2-0C4FCAE10225}" srcOrd="2" destOrd="0" presId="urn:microsoft.com/office/officeart/2005/8/layout/radial6"/>
    <dgm:cxn modelId="{D5ED3858-A733-4B75-A5A6-9D4F1E984C3F}" type="presParOf" srcId="{FA34A8C3-A48E-46AB-8EFF-5D637F225E71}" destId="{A3FAFFD4-B723-47E2-A2A9-57A7FBF9E789}" srcOrd="3" destOrd="0" presId="urn:microsoft.com/office/officeart/2005/8/layout/radial6"/>
    <dgm:cxn modelId="{4665EB6A-E8C7-4A0E-8732-3C617B12444C}" type="presParOf" srcId="{FA34A8C3-A48E-46AB-8EFF-5D637F225E71}" destId="{6CD821CD-ADBC-4B7D-AEC5-5BF603237490}" srcOrd="4" destOrd="0" presId="urn:microsoft.com/office/officeart/2005/8/layout/radial6"/>
    <dgm:cxn modelId="{7D810287-0841-4FCC-A815-74ABA94EDC54}" type="presParOf" srcId="{FA34A8C3-A48E-46AB-8EFF-5D637F225E71}" destId="{FFD704BF-F342-4764-B08C-E10638518353}" srcOrd="5" destOrd="0" presId="urn:microsoft.com/office/officeart/2005/8/layout/radial6"/>
    <dgm:cxn modelId="{BF806355-16F8-4445-960F-60F26ECA07E0}" type="presParOf" srcId="{FA34A8C3-A48E-46AB-8EFF-5D637F225E71}" destId="{80B1D815-5370-4C6B-A828-DBFB4BD40187}" srcOrd="6" destOrd="0" presId="urn:microsoft.com/office/officeart/2005/8/layout/radial6"/>
    <dgm:cxn modelId="{95964390-51AE-402D-863F-662DAD7692B6}" type="presParOf" srcId="{FA34A8C3-A48E-46AB-8EFF-5D637F225E71}" destId="{F840DD9C-56A5-4B50-8B86-08D580337FF2}" srcOrd="7" destOrd="0" presId="urn:microsoft.com/office/officeart/2005/8/layout/radial6"/>
    <dgm:cxn modelId="{5BB12320-037B-4D3E-9E88-D133503BBCFB}" type="presParOf" srcId="{FA34A8C3-A48E-46AB-8EFF-5D637F225E71}" destId="{B221A586-AD7D-4808-B037-39DF499FCAC7}" srcOrd="8" destOrd="0" presId="urn:microsoft.com/office/officeart/2005/8/layout/radial6"/>
    <dgm:cxn modelId="{59EAFF83-37A3-4454-8327-0974DBC3FE40}" type="presParOf" srcId="{FA34A8C3-A48E-46AB-8EFF-5D637F225E71}" destId="{C7333448-9D30-4204-9287-36F710952F14}" srcOrd="9" destOrd="0" presId="urn:microsoft.com/office/officeart/2005/8/layout/radial6"/>
    <dgm:cxn modelId="{E967E084-AC03-4C50-88D4-4F53505EA463}" type="presParOf" srcId="{FA34A8C3-A48E-46AB-8EFF-5D637F225E71}" destId="{B1050B6A-35D4-4E0B-9B47-6145FB36606A}" srcOrd="10" destOrd="0" presId="urn:microsoft.com/office/officeart/2005/8/layout/radial6"/>
    <dgm:cxn modelId="{B7280542-99C9-4C8C-8D45-201B80312C0D}" type="presParOf" srcId="{FA34A8C3-A48E-46AB-8EFF-5D637F225E71}" destId="{C4620F8C-0CB7-4B9E-8C43-A4A072979B0C}" srcOrd="11" destOrd="0" presId="urn:microsoft.com/office/officeart/2005/8/layout/radial6"/>
    <dgm:cxn modelId="{B3DFCA29-2650-42CD-AFBC-4F6EECE806B9}" type="presParOf" srcId="{FA34A8C3-A48E-46AB-8EFF-5D637F225E71}" destId="{E2793242-A3CB-42CB-921C-46408A05AF93}" srcOrd="12" destOrd="0" presId="urn:microsoft.com/office/officeart/2005/8/layout/radial6"/>
    <dgm:cxn modelId="{580A28FD-5BE8-4312-9C4B-825904BB176C}" type="presParOf" srcId="{FA34A8C3-A48E-46AB-8EFF-5D637F225E71}" destId="{DCA1DFA2-DD98-41DF-8E3C-6E29096B2E2C}" srcOrd="13" destOrd="0" presId="urn:microsoft.com/office/officeart/2005/8/layout/radial6"/>
    <dgm:cxn modelId="{3D02AD22-8690-4F22-A680-5EE5335ACCD5}" type="presParOf" srcId="{FA34A8C3-A48E-46AB-8EFF-5D637F225E71}" destId="{1439BB1D-9E03-4AAE-A2C5-2CD989C3330C}" srcOrd="14" destOrd="0" presId="urn:microsoft.com/office/officeart/2005/8/layout/radial6"/>
    <dgm:cxn modelId="{EBBD491D-F79D-4ED7-96A5-99EA59886864}" type="presParOf" srcId="{FA34A8C3-A48E-46AB-8EFF-5D637F225E71}" destId="{15F5535E-7EC9-483E-95E6-E1443D64E512}" srcOrd="15" destOrd="0" presId="urn:microsoft.com/office/officeart/2005/8/layout/radial6"/>
    <dgm:cxn modelId="{19927FE6-A691-449D-B776-3D94B3507E2A}" type="presParOf" srcId="{FA34A8C3-A48E-46AB-8EFF-5D637F225E71}" destId="{9F2A7842-EA87-49E0-B33D-8056CB74455D}" srcOrd="16" destOrd="0" presId="urn:microsoft.com/office/officeart/2005/8/layout/radial6"/>
    <dgm:cxn modelId="{B66254AD-B145-4E11-A575-06E64902F025}" type="presParOf" srcId="{FA34A8C3-A48E-46AB-8EFF-5D637F225E71}" destId="{4972705E-F323-45E4-958C-7C58ED3BE5CE}" srcOrd="17" destOrd="0" presId="urn:microsoft.com/office/officeart/2005/8/layout/radial6"/>
    <dgm:cxn modelId="{F96021BA-6620-4095-B12E-8376CCDF13DC}" type="presParOf" srcId="{FA34A8C3-A48E-46AB-8EFF-5D637F225E71}" destId="{1A5D243A-87F6-46FA-84A6-44D175FA10B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6EF083-813C-48C0-9609-6B83C796C6F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A7E879D5-6BC8-4ABC-B809-64B0B839F51F}">
      <dgm:prSet phldrT="[Texto]"/>
      <dgm:spPr/>
      <dgm:t>
        <a:bodyPr/>
        <a:lstStyle/>
        <a:p>
          <a:pPr>
            <a:buSzPts val="1200"/>
            <a:buFont typeface="Georgia" panose="02040502050405020303" pitchFamily="18" charset="0"/>
            <a:buAutoNum type="alphaLcParenR"/>
          </a:pPr>
          <a:r>
            <a:rPr lang="es-ES" dirty="0"/>
            <a:t>Realizar las reuniones de acuerdo con temáticas inherentes a intereses del Colegio.</a:t>
          </a:r>
          <a:endParaRPr lang="es-CL" dirty="0"/>
        </a:p>
      </dgm:t>
    </dgm:pt>
    <dgm:pt modelId="{7D8CD08A-20D6-4B80-83A9-80FAA908395D}" type="parTrans" cxnId="{AEAD366A-8B9A-4E14-967C-C51EB335F347}">
      <dgm:prSet/>
      <dgm:spPr/>
      <dgm:t>
        <a:bodyPr/>
        <a:lstStyle/>
        <a:p>
          <a:endParaRPr lang="es-CL"/>
        </a:p>
      </dgm:t>
    </dgm:pt>
    <dgm:pt modelId="{B8F11FF4-793A-4AC2-9ED6-382ABF74A09E}" type="sibTrans" cxnId="{AEAD366A-8B9A-4E14-967C-C51EB335F347}">
      <dgm:prSet/>
      <dgm:spPr/>
      <dgm:t>
        <a:bodyPr/>
        <a:lstStyle/>
        <a:p>
          <a:endParaRPr lang="es-CL"/>
        </a:p>
      </dgm:t>
    </dgm:pt>
    <dgm:pt modelId="{604496C9-D146-4400-915B-521C73D1099E}">
      <dgm:prSet phldrT="[Texto]"/>
      <dgm:spPr/>
      <dgm:t>
        <a:bodyPr/>
        <a:lstStyle/>
        <a:p>
          <a:r>
            <a:rPr lang="es-CL" dirty="0"/>
            <a:t>Elaboración de planes  de acción y proyectos en coordinación a al PEI  y la dirección del colegio</a:t>
          </a:r>
        </a:p>
      </dgm:t>
    </dgm:pt>
    <dgm:pt modelId="{03307C19-0AE5-4226-B4FE-D81214EF2B86}" type="parTrans" cxnId="{7750727D-2E4E-4D07-BCB1-1CCB79AC7CE1}">
      <dgm:prSet/>
      <dgm:spPr/>
      <dgm:t>
        <a:bodyPr/>
        <a:lstStyle/>
        <a:p>
          <a:endParaRPr lang="es-CL"/>
        </a:p>
      </dgm:t>
    </dgm:pt>
    <dgm:pt modelId="{EC77621F-B939-4071-A3B3-85CAD941C5CC}" type="sibTrans" cxnId="{7750727D-2E4E-4D07-BCB1-1CCB79AC7CE1}">
      <dgm:prSet/>
      <dgm:spPr/>
      <dgm:t>
        <a:bodyPr/>
        <a:lstStyle/>
        <a:p>
          <a:endParaRPr lang="es-CL"/>
        </a:p>
      </dgm:t>
    </dgm:pt>
    <dgm:pt modelId="{E1207ACC-F060-46D1-9970-38437020A054}">
      <dgm:prSet phldrT="[Texto]"/>
      <dgm:spPr/>
      <dgm:t>
        <a:bodyPr/>
        <a:lstStyle/>
        <a:p>
          <a:r>
            <a:rPr lang="es-ES" dirty="0"/>
            <a:t>Estimular la participación de los padres y apoderados en las actividades del Centro de Padres</a:t>
          </a:r>
          <a:endParaRPr lang="es-CL" dirty="0"/>
        </a:p>
      </dgm:t>
    </dgm:pt>
    <dgm:pt modelId="{249403A1-31FA-4CA2-A460-EC1D5533FF3F}" type="parTrans" cxnId="{60940D7E-EA4A-4458-91DE-D54B5D4F4917}">
      <dgm:prSet/>
      <dgm:spPr/>
      <dgm:t>
        <a:bodyPr/>
        <a:lstStyle/>
        <a:p>
          <a:endParaRPr lang="es-CL"/>
        </a:p>
      </dgm:t>
    </dgm:pt>
    <dgm:pt modelId="{900B58B5-E80C-4E2F-BC62-BCC643382409}" type="sibTrans" cxnId="{60940D7E-EA4A-4458-91DE-D54B5D4F4917}">
      <dgm:prSet/>
      <dgm:spPr/>
      <dgm:t>
        <a:bodyPr/>
        <a:lstStyle/>
        <a:p>
          <a:endParaRPr lang="es-CL"/>
        </a:p>
      </dgm:t>
    </dgm:pt>
    <dgm:pt modelId="{AAC0088B-3360-47D5-A9ED-EC2D15B8D319}">
      <dgm:prSet phldrT="[Texto]"/>
      <dgm:spPr/>
      <dgm:t>
        <a:bodyPr/>
        <a:lstStyle/>
        <a:p>
          <a:r>
            <a:rPr lang="es-ES" dirty="0"/>
            <a:t>Informar periódicamente a la Dirección del Colegio acerca del desarrollo de programas de trabajo en función del PEI</a:t>
          </a:r>
          <a:endParaRPr lang="es-CL" dirty="0"/>
        </a:p>
      </dgm:t>
    </dgm:pt>
    <dgm:pt modelId="{1F2404E8-AE86-47DA-93E0-DB67D32720E3}" type="parTrans" cxnId="{EBB4357C-C689-413C-B367-CDF004B3D660}">
      <dgm:prSet/>
      <dgm:spPr/>
      <dgm:t>
        <a:bodyPr/>
        <a:lstStyle/>
        <a:p>
          <a:endParaRPr lang="es-CL"/>
        </a:p>
      </dgm:t>
    </dgm:pt>
    <dgm:pt modelId="{913BA573-EF77-448C-8589-F87AA9CC2F5D}" type="sibTrans" cxnId="{EBB4357C-C689-413C-B367-CDF004B3D660}">
      <dgm:prSet/>
      <dgm:spPr/>
      <dgm:t>
        <a:bodyPr/>
        <a:lstStyle/>
        <a:p>
          <a:endParaRPr lang="es-CL"/>
        </a:p>
      </dgm:t>
    </dgm:pt>
    <dgm:pt modelId="{12E24C72-64DE-4277-8219-84949893E05E}">
      <dgm:prSet phldrT="[Texto]"/>
      <dgm:spPr/>
      <dgm:t>
        <a:bodyPr/>
        <a:lstStyle/>
        <a:p>
          <a:r>
            <a:rPr lang="es-CL" dirty="0"/>
            <a:t>Representación de los apoderados frente a la comunidad o agentes externos </a:t>
          </a:r>
        </a:p>
      </dgm:t>
    </dgm:pt>
    <dgm:pt modelId="{7D68A2E1-4B07-4D47-B6F6-A4235916FCE9}" type="sibTrans" cxnId="{E7CE47FD-5A98-430A-B54C-D1D8C7865866}">
      <dgm:prSet/>
      <dgm:spPr/>
      <dgm:t>
        <a:bodyPr/>
        <a:lstStyle/>
        <a:p>
          <a:endParaRPr lang="es-CL"/>
        </a:p>
      </dgm:t>
    </dgm:pt>
    <dgm:pt modelId="{9738D938-48BC-45AE-B925-5EF83FBEE319}" type="parTrans" cxnId="{E7CE47FD-5A98-430A-B54C-D1D8C7865866}">
      <dgm:prSet/>
      <dgm:spPr/>
      <dgm:t>
        <a:bodyPr/>
        <a:lstStyle/>
        <a:p>
          <a:endParaRPr lang="es-CL"/>
        </a:p>
      </dgm:t>
    </dgm:pt>
    <dgm:pt modelId="{AA9EE92D-3F03-4B9B-8F7C-3B597A7CC1E0}" type="pres">
      <dgm:prSet presAssocID="{796EF083-813C-48C0-9609-6B83C796C6F0}" presName="diagram" presStyleCnt="0">
        <dgm:presLayoutVars>
          <dgm:dir/>
          <dgm:resizeHandles val="exact"/>
        </dgm:presLayoutVars>
      </dgm:prSet>
      <dgm:spPr/>
    </dgm:pt>
    <dgm:pt modelId="{1C67616D-4656-4B4C-AE6A-F0E4EA0782E0}" type="pres">
      <dgm:prSet presAssocID="{A7E879D5-6BC8-4ABC-B809-64B0B839F51F}" presName="node" presStyleLbl="node1" presStyleIdx="0" presStyleCnt="5">
        <dgm:presLayoutVars>
          <dgm:bulletEnabled val="1"/>
        </dgm:presLayoutVars>
      </dgm:prSet>
      <dgm:spPr/>
    </dgm:pt>
    <dgm:pt modelId="{112072C7-EFBA-445F-ACBE-3FBEB13C021C}" type="pres">
      <dgm:prSet presAssocID="{B8F11FF4-793A-4AC2-9ED6-382ABF74A09E}" presName="sibTrans" presStyleCnt="0"/>
      <dgm:spPr/>
    </dgm:pt>
    <dgm:pt modelId="{11111501-F579-4A00-BE6C-3535320D09C2}" type="pres">
      <dgm:prSet presAssocID="{12E24C72-64DE-4277-8219-84949893E05E}" presName="node" presStyleLbl="node1" presStyleIdx="1" presStyleCnt="5">
        <dgm:presLayoutVars>
          <dgm:bulletEnabled val="1"/>
        </dgm:presLayoutVars>
      </dgm:prSet>
      <dgm:spPr/>
    </dgm:pt>
    <dgm:pt modelId="{21EDA762-AA59-4326-BEE7-1917288EDD97}" type="pres">
      <dgm:prSet presAssocID="{7D68A2E1-4B07-4D47-B6F6-A4235916FCE9}" presName="sibTrans" presStyleCnt="0"/>
      <dgm:spPr/>
    </dgm:pt>
    <dgm:pt modelId="{1E1B2246-5BBA-482F-B46B-5600155F775A}" type="pres">
      <dgm:prSet presAssocID="{604496C9-D146-4400-915B-521C73D1099E}" presName="node" presStyleLbl="node1" presStyleIdx="2" presStyleCnt="5">
        <dgm:presLayoutVars>
          <dgm:bulletEnabled val="1"/>
        </dgm:presLayoutVars>
      </dgm:prSet>
      <dgm:spPr/>
    </dgm:pt>
    <dgm:pt modelId="{980DA111-E001-4C10-8866-8CF4E1055689}" type="pres">
      <dgm:prSet presAssocID="{EC77621F-B939-4071-A3B3-85CAD941C5CC}" presName="sibTrans" presStyleCnt="0"/>
      <dgm:spPr/>
    </dgm:pt>
    <dgm:pt modelId="{2E9A94DF-3E8A-45FB-BB8E-5CC6D152A9F0}" type="pres">
      <dgm:prSet presAssocID="{E1207ACC-F060-46D1-9970-38437020A054}" presName="node" presStyleLbl="node1" presStyleIdx="3" presStyleCnt="5">
        <dgm:presLayoutVars>
          <dgm:bulletEnabled val="1"/>
        </dgm:presLayoutVars>
      </dgm:prSet>
      <dgm:spPr/>
    </dgm:pt>
    <dgm:pt modelId="{AD9C5F2A-BF6F-4FA8-8078-512D124A4789}" type="pres">
      <dgm:prSet presAssocID="{900B58B5-E80C-4E2F-BC62-BCC643382409}" presName="sibTrans" presStyleCnt="0"/>
      <dgm:spPr/>
    </dgm:pt>
    <dgm:pt modelId="{5A92E1DD-28D5-4C47-9402-ADABA0DE16CE}" type="pres">
      <dgm:prSet presAssocID="{AAC0088B-3360-47D5-A9ED-EC2D15B8D319}" presName="node" presStyleLbl="node1" presStyleIdx="4" presStyleCnt="5">
        <dgm:presLayoutVars>
          <dgm:bulletEnabled val="1"/>
        </dgm:presLayoutVars>
      </dgm:prSet>
      <dgm:spPr/>
    </dgm:pt>
  </dgm:ptLst>
  <dgm:cxnLst>
    <dgm:cxn modelId="{9EA0BC0B-813A-47E2-A82E-F9A3397D5E63}" type="presOf" srcId="{A7E879D5-6BC8-4ABC-B809-64B0B839F51F}" destId="{1C67616D-4656-4B4C-AE6A-F0E4EA0782E0}" srcOrd="0" destOrd="0" presId="urn:microsoft.com/office/officeart/2005/8/layout/default"/>
    <dgm:cxn modelId="{46116314-BC8B-46DC-B554-7596F4B02469}" type="presOf" srcId="{604496C9-D146-4400-915B-521C73D1099E}" destId="{1E1B2246-5BBA-482F-B46B-5600155F775A}" srcOrd="0" destOrd="0" presId="urn:microsoft.com/office/officeart/2005/8/layout/default"/>
    <dgm:cxn modelId="{AEAD366A-8B9A-4E14-967C-C51EB335F347}" srcId="{796EF083-813C-48C0-9609-6B83C796C6F0}" destId="{A7E879D5-6BC8-4ABC-B809-64B0B839F51F}" srcOrd="0" destOrd="0" parTransId="{7D8CD08A-20D6-4B80-83A9-80FAA908395D}" sibTransId="{B8F11FF4-793A-4AC2-9ED6-382ABF74A09E}"/>
    <dgm:cxn modelId="{EBB4357C-C689-413C-B367-CDF004B3D660}" srcId="{796EF083-813C-48C0-9609-6B83C796C6F0}" destId="{AAC0088B-3360-47D5-A9ED-EC2D15B8D319}" srcOrd="4" destOrd="0" parTransId="{1F2404E8-AE86-47DA-93E0-DB67D32720E3}" sibTransId="{913BA573-EF77-448C-8589-F87AA9CC2F5D}"/>
    <dgm:cxn modelId="{7750727D-2E4E-4D07-BCB1-1CCB79AC7CE1}" srcId="{796EF083-813C-48C0-9609-6B83C796C6F0}" destId="{604496C9-D146-4400-915B-521C73D1099E}" srcOrd="2" destOrd="0" parTransId="{03307C19-0AE5-4226-B4FE-D81214EF2B86}" sibTransId="{EC77621F-B939-4071-A3B3-85CAD941C5CC}"/>
    <dgm:cxn modelId="{60940D7E-EA4A-4458-91DE-D54B5D4F4917}" srcId="{796EF083-813C-48C0-9609-6B83C796C6F0}" destId="{E1207ACC-F060-46D1-9970-38437020A054}" srcOrd="3" destOrd="0" parTransId="{249403A1-31FA-4CA2-A460-EC1D5533FF3F}" sibTransId="{900B58B5-E80C-4E2F-BC62-BCC643382409}"/>
    <dgm:cxn modelId="{E7D83285-7D5C-4219-889A-01D2BCD43BF4}" type="presOf" srcId="{12E24C72-64DE-4277-8219-84949893E05E}" destId="{11111501-F579-4A00-BE6C-3535320D09C2}" srcOrd="0" destOrd="0" presId="urn:microsoft.com/office/officeart/2005/8/layout/default"/>
    <dgm:cxn modelId="{6B61EEC8-29D0-4CA8-A9DC-640AC2458A56}" type="presOf" srcId="{E1207ACC-F060-46D1-9970-38437020A054}" destId="{2E9A94DF-3E8A-45FB-BB8E-5CC6D152A9F0}" srcOrd="0" destOrd="0" presId="urn:microsoft.com/office/officeart/2005/8/layout/default"/>
    <dgm:cxn modelId="{2CBF69E8-6488-4CA5-83FC-F8ACA81668C0}" type="presOf" srcId="{AAC0088B-3360-47D5-A9ED-EC2D15B8D319}" destId="{5A92E1DD-28D5-4C47-9402-ADABA0DE16CE}" srcOrd="0" destOrd="0" presId="urn:microsoft.com/office/officeart/2005/8/layout/default"/>
    <dgm:cxn modelId="{EEE85AF2-F408-4DE7-A107-670FA3FB2705}" type="presOf" srcId="{796EF083-813C-48C0-9609-6B83C796C6F0}" destId="{AA9EE92D-3F03-4B9B-8F7C-3B597A7CC1E0}" srcOrd="0" destOrd="0" presId="urn:microsoft.com/office/officeart/2005/8/layout/default"/>
    <dgm:cxn modelId="{E7CE47FD-5A98-430A-B54C-D1D8C7865866}" srcId="{796EF083-813C-48C0-9609-6B83C796C6F0}" destId="{12E24C72-64DE-4277-8219-84949893E05E}" srcOrd="1" destOrd="0" parTransId="{9738D938-48BC-45AE-B925-5EF83FBEE319}" sibTransId="{7D68A2E1-4B07-4D47-B6F6-A4235916FCE9}"/>
    <dgm:cxn modelId="{EAB7B440-53F3-41E5-84BD-F7CB3B2D57F5}" type="presParOf" srcId="{AA9EE92D-3F03-4B9B-8F7C-3B597A7CC1E0}" destId="{1C67616D-4656-4B4C-AE6A-F0E4EA0782E0}" srcOrd="0" destOrd="0" presId="urn:microsoft.com/office/officeart/2005/8/layout/default"/>
    <dgm:cxn modelId="{E1823402-AF3A-4CF8-8738-74A3297EBFA2}" type="presParOf" srcId="{AA9EE92D-3F03-4B9B-8F7C-3B597A7CC1E0}" destId="{112072C7-EFBA-445F-ACBE-3FBEB13C021C}" srcOrd="1" destOrd="0" presId="urn:microsoft.com/office/officeart/2005/8/layout/default"/>
    <dgm:cxn modelId="{09EB07FD-7E58-49AA-8B92-A3F71BE701DD}" type="presParOf" srcId="{AA9EE92D-3F03-4B9B-8F7C-3B597A7CC1E0}" destId="{11111501-F579-4A00-BE6C-3535320D09C2}" srcOrd="2" destOrd="0" presId="urn:microsoft.com/office/officeart/2005/8/layout/default"/>
    <dgm:cxn modelId="{25B64B3F-2032-4FD5-AF40-9DC23F464497}" type="presParOf" srcId="{AA9EE92D-3F03-4B9B-8F7C-3B597A7CC1E0}" destId="{21EDA762-AA59-4326-BEE7-1917288EDD97}" srcOrd="3" destOrd="0" presId="urn:microsoft.com/office/officeart/2005/8/layout/default"/>
    <dgm:cxn modelId="{CBA56940-62C0-49F1-A36A-64BABCD7E37B}" type="presParOf" srcId="{AA9EE92D-3F03-4B9B-8F7C-3B597A7CC1E0}" destId="{1E1B2246-5BBA-482F-B46B-5600155F775A}" srcOrd="4" destOrd="0" presId="urn:microsoft.com/office/officeart/2005/8/layout/default"/>
    <dgm:cxn modelId="{EB9D35E7-9D12-46FD-828E-EA9B2346BD4B}" type="presParOf" srcId="{AA9EE92D-3F03-4B9B-8F7C-3B597A7CC1E0}" destId="{980DA111-E001-4C10-8866-8CF4E1055689}" srcOrd="5" destOrd="0" presId="urn:microsoft.com/office/officeart/2005/8/layout/default"/>
    <dgm:cxn modelId="{5145EBA8-78E9-40AC-A43A-13FF0E97B684}" type="presParOf" srcId="{AA9EE92D-3F03-4B9B-8F7C-3B597A7CC1E0}" destId="{2E9A94DF-3E8A-45FB-BB8E-5CC6D152A9F0}" srcOrd="6" destOrd="0" presId="urn:microsoft.com/office/officeart/2005/8/layout/default"/>
    <dgm:cxn modelId="{D39C272F-E49C-4202-95F0-DEA9BED1122B}" type="presParOf" srcId="{AA9EE92D-3F03-4B9B-8F7C-3B597A7CC1E0}" destId="{AD9C5F2A-BF6F-4FA8-8078-512D124A4789}" srcOrd="7" destOrd="0" presId="urn:microsoft.com/office/officeart/2005/8/layout/default"/>
    <dgm:cxn modelId="{6B36FAAE-79C1-45E0-B45F-B9AEAE342D5A}" type="presParOf" srcId="{AA9EE92D-3F03-4B9B-8F7C-3B597A7CC1E0}" destId="{5A92E1DD-28D5-4C47-9402-ADABA0DE16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409B62-93FC-45F9-B14E-7680AE9325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FC6ABD4-FDF2-44E8-9001-ACA3932377A4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_tradnl" dirty="0"/>
            <a:t>Se convocará a un taller de formación al presidente y un representante de cada subcentro y a quienes quieran conformar el Centro de Padres y apoderados.</a:t>
          </a:r>
          <a:endParaRPr lang="es-CL" dirty="0"/>
        </a:p>
      </dgm:t>
    </dgm:pt>
    <dgm:pt modelId="{6E254E63-90BC-4A9F-A060-107DE133C7EC}" type="parTrans" cxnId="{1D19FAA2-A582-4AC9-94C5-3278AC5DD7A7}">
      <dgm:prSet/>
      <dgm:spPr/>
      <dgm:t>
        <a:bodyPr/>
        <a:lstStyle/>
        <a:p>
          <a:endParaRPr lang="es-CL"/>
        </a:p>
      </dgm:t>
    </dgm:pt>
    <dgm:pt modelId="{56EB4023-6B23-4374-BBEE-DD10A20F5BD0}" type="sibTrans" cxnId="{1D19FAA2-A582-4AC9-94C5-3278AC5DD7A7}">
      <dgm:prSet/>
      <dgm:spPr/>
      <dgm:t>
        <a:bodyPr/>
        <a:lstStyle/>
        <a:p>
          <a:endParaRPr lang="es-CL"/>
        </a:p>
      </dgm:t>
    </dgm:pt>
    <dgm:pt modelId="{FCEACF55-7689-45E9-9830-5604782C1806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_tradnl" dirty="0"/>
            <a:t>Posterior al taller se conformará el directorio por votación directa del presidente y del representante de cada subcentro.</a:t>
          </a:r>
          <a:endParaRPr lang="es-CL" dirty="0"/>
        </a:p>
      </dgm:t>
    </dgm:pt>
    <dgm:pt modelId="{5572CCD8-425B-4B6D-9202-88A8BB3EDCE0}" type="parTrans" cxnId="{3F5FC658-DCC0-4361-81D0-44F89F4BFB13}">
      <dgm:prSet/>
      <dgm:spPr/>
      <dgm:t>
        <a:bodyPr/>
        <a:lstStyle/>
        <a:p>
          <a:endParaRPr lang="es-CL"/>
        </a:p>
      </dgm:t>
    </dgm:pt>
    <dgm:pt modelId="{16CB8A70-27C3-45CA-965D-3F9C7C7DF021}" type="sibTrans" cxnId="{3F5FC658-DCC0-4361-81D0-44F89F4BFB13}">
      <dgm:prSet/>
      <dgm:spPr/>
      <dgm:t>
        <a:bodyPr/>
        <a:lstStyle/>
        <a:p>
          <a:endParaRPr lang="es-CL"/>
        </a:p>
      </dgm:t>
    </dgm:pt>
    <dgm:pt modelId="{A47DADB3-14BA-4135-BBE3-035466D2BE5F}">
      <dgm:prSet phldrT="[Texto]"/>
      <dgm:spPr/>
      <dgm:t>
        <a:bodyPr/>
        <a:lstStyle/>
        <a:p>
          <a:pPr>
            <a:buFont typeface="+mj-lt"/>
            <a:buAutoNum type="alphaLcParenR"/>
          </a:pPr>
          <a:r>
            <a:rPr lang="es-ES_tradnl" dirty="0"/>
            <a:t>Los cargos durarán 2 años y podrán ser reelegidos por única vez en un segundo periodo.</a:t>
          </a:r>
          <a:endParaRPr lang="es-CL" dirty="0"/>
        </a:p>
      </dgm:t>
    </dgm:pt>
    <dgm:pt modelId="{66DA2BF6-DBB4-4DB2-A359-745178E5186F}" type="parTrans" cxnId="{72D36654-49F2-47D4-BCF7-33A8C27FDAB9}">
      <dgm:prSet/>
      <dgm:spPr/>
      <dgm:t>
        <a:bodyPr/>
        <a:lstStyle/>
        <a:p>
          <a:endParaRPr lang="es-CL"/>
        </a:p>
      </dgm:t>
    </dgm:pt>
    <dgm:pt modelId="{0B0C1537-3991-48C9-95E9-FA46067DDD5F}" type="sibTrans" cxnId="{72D36654-49F2-47D4-BCF7-33A8C27FDAB9}">
      <dgm:prSet/>
      <dgm:spPr/>
      <dgm:t>
        <a:bodyPr/>
        <a:lstStyle/>
        <a:p>
          <a:endParaRPr lang="es-CL"/>
        </a:p>
      </dgm:t>
    </dgm:pt>
    <dgm:pt modelId="{F3A23D1E-88DA-4416-8834-DAA32EAED99E}">
      <dgm:prSet/>
      <dgm:spPr/>
      <dgm:t>
        <a:bodyPr/>
        <a:lstStyle/>
        <a:p>
          <a:endParaRPr lang="es-CL"/>
        </a:p>
      </dgm:t>
    </dgm:pt>
    <dgm:pt modelId="{6B96549A-6B2C-4B37-BC58-F2AF1C2184EF}" type="parTrans" cxnId="{6F48E562-AFDD-4C5E-9C95-103427AE15A6}">
      <dgm:prSet/>
      <dgm:spPr/>
      <dgm:t>
        <a:bodyPr/>
        <a:lstStyle/>
        <a:p>
          <a:endParaRPr lang="es-CL"/>
        </a:p>
      </dgm:t>
    </dgm:pt>
    <dgm:pt modelId="{53C70FAA-E6D8-4BDF-BB56-9ADCE0AF6B45}" type="sibTrans" cxnId="{6F48E562-AFDD-4C5E-9C95-103427AE15A6}">
      <dgm:prSet/>
      <dgm:spPr/>
      <dgm:t>
        <a:bodyPr/>
        <a:lstStyle/>
        <a:p>
          <a:endParaRPr lang="es-CL"/>
        </a:p>
      </dgm:t>
    </dgm:pt>
    <dgm:pt modelId="{A2773AF3-B401-4E0C-9528-681728395AA4}">
      <dgm:prSet/>
      <dgm:spPr/>
      <dgm:t>
        <a:bodyPr/>
        <a:lstStyle/>
        <a:p>
          <a:endParaRPr lang="es-CL" dirty="0"/>
        </a:p>
      </dgm:t>
    </dgm:pt>
    <dgm:pt modelId="{C172C2B4-8A54-400A-AF6D-EC334B697A03}" type="parTrans" cxnId="{E666882D-1178-42D6-A999-D3A076C2830F}">
      <dgm:prSet/>
      <dgm:spPr/>
      <dgm:t>
        <a:bodyPr/>
        <a:lstStyle/>
        <a:p>
          <a:endParaRPr lang="es-CL"/>
        </a:p>
      </dgm:t>
    </dgm:pt>
    <dgm:pt modelId="{4412A085-6173-4E28-AEB0-4D6AA4CB1485}" type="sibTrans" cxnId="{E666882D-1178-42D6-A999-D3A076C2830F}">
      <dgm:prSet/>
      <dgm:spPr/>
      <dgm:t>
        <a:bodyPr/>
        <a:lstStyle/>
        <a:p>
          <a:endParaRPr lang="es-CL"/>
        </a:p>
      </dgm:t>
    </dgm:pt>
    <dgm:pt modelId="{BE6EBBE6-D6B8-4ECF-B3E5-AC5E9BAA935A}">
      <dgm:prSet/>
      <dgm:spPr/>
      <dgm:t>
        <a:bodyPr/>
        <a:lstStyle/>
        <a:p>
          <a:r>
            <a:rPr lang="es-ES_tradnl"/>
            <a:t>En caso de abandono del cargo, la Dirección en conjunto con el Directorio nombrarán a un suplente</a:t>
          </a:r>
          <a:endParaRPr lang="es-CL"/>
        </a:p>
      </dgm:t>
    </dgm:pt>
    <dgm:pt modelId="{06FC9EF3-9761-4ECD-88EB-92398643D0A3}" type="parTrans" cxnId="{2FDF6927-CDBF-4F26-B9AA-011AFAAB6774}">
      <dgm:prSet/>
      <dgm:spPr/>
      <dgm:t>
        <a:bodyPr/>
        <a:lstStyle/>
        <a:p>
          <a:endParaRPr lang="es-CL"/>
        </a:p>
      </dgm:t>
    </dgm:pt>
    <dgm:pt modelId="{0CF8B599-8ADC-41CB-88AB-65BBDB6A56E7}" type="sibTrans" cxnId="{2FDF6927-CDBF-4F26-B9AA-011AFAAB6774}">
      <dgm:prSet/>
      <dgm:spPr/>
      <dgm:t>
        <a:bodyPr/>
        <a:lstStyle/>
        <a:p>
          <a:endParaRPr lang="es-CL"/>
        </a:p>
      </dgm:t>
    </dgm:pt>
    <dgm:pt modelId="{6362374D-B13D-4B66-B33D-0B63F8E2E386}" type="pres">
      <dgm:prSet presAssocID="{37409B62-93FC-45F9-B14E-7680AE93257D}" presName="linearFlow" presStyleCnt="0">
        <dgm:presLayoutVars>
          <dgm:dir/>
          <dgm:resizeHandles val="exact"/>
        </dgm:presLayoutVars>
      </dgm:prSet>
      <dgm:spPr/>
    </dgm:pt>
    <dgm:pt modelId="{DAA5CE67-3F35-4406-8390-426E15500AE7}" type="pres">
      <dgm:prSet presAssocID="{2FC6ABD4-FDF2-44E8-9001-ACA3932377A4}" presName="composite" presStyleCnt="0"/>
      <dgm:spPr/>
    </dgm:pt>
    <dgm:pt modelId="{84E324E7-4930-4C45-B438-9ED4A0E1CD68}" type="pres">
      <dgm:prSet presAssocID="{2FC6ABD4-FDF2-44E8-9001-ACA3932377A4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quipo deportivo en grupo"/>
        </a:ext>
      </dgm:extLst>
    </dgm:pt>
    <dgm:pt modelId="{E1E4A341-FBF7-4DE0-B0DD-BF8A896D9051}" type="pres">
      <dgm:prSet presAssocID="{2FC6ABD4-FDF2-44E8-9001-ACA3932377A4}" presName="txShp" presStyleLbl="node1" presStyleIdx="0" presStyleCnt="4">
        <dgm:presLayoutVars>
          <dgm:bulletEnabled val="1"/>
        </dgm:presLayoutVars>
      </dgm:prSet>
      <dgm:spPr/>
    </dgm:pt>
    <dgm:pt modelId="{A4F4AE19-1C18-43F0-84C9-EA4F3C6DFFBB}" type="pres">
      <dgm:prSet presAssocID="{56EB4023-6B23-4374-BBEE-DD10A20F5BD0}" presName="spacing" presStyleCnt="0"/>
      <dgm:spPr/>
    </dgm:pt>
    <dgm:pt modelId="{E02140C1-CBFC-40BE-8612-AA2C83F15169}" type="pres">
      <dgm:prSet presAssocID="{FCEACF55-7689-45E9-9830-5604782C1806}" presName="composite" presStyleCnt="0"/>
      <dgm:spPr/>
    </dgm:pt>
    <dgm:pt modelId="{74FF265B-6B14-42E8-A425-31AA3AC234A5}" type="pres">
      <dgm:prSet presAssocID="{FCEACF55-7689-45E9-9830-5604782C180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as levantando las manos"/>
        </a:ext>
      </dgm:extLst>
    </dgm:pt>
    <dgm:pt modelId="{484C7EA5-6894-4DCB-BD39-7B2FF2844DD1}" type="pres">
      <dgm:prSet presAssocID="{FCEACF55-7689-45E9-9830-5604782C1806}" presName="txShp" presStyleLbl="node1" presStyleIdx="1" presStyleCnt="4">
        <dgm:presLayoutVars>
          <dgm:bulletEnabled val="1"/>
        </dgm:presLayoutVars>
      </dgm:prSet>
      <dgm:spPr/>
    </dgm:pt>
    <dgm:pt modelId="{743A9384-11E1-4C70-B087-2E44B7CF31AA}" type="pres">
      <dgm:prSet presAssocID="{16CB8A70-27C3-45CA-965D-3F9C7C7DF021}" presName="spacing" presStyleCnt="0"/>
      <dgm:spPr/>
    </dgm:pt>
    <dgm:pt modelId="{6A305F7F-1ECD-4FD3-A6A5-C7277798741C}" type="pres">
      <dgm:prSet presAssocID="{A47DADB3-14BA-4135-BBE3-035466D2BE5F}" presName="composite" presStyleCnt="0"/>
      <dgm:spPr/>
    </dgm:pt>
    <dgm:pt modelId="{AA8D70AF-6679-48E5-B430-6553FAAA8189}" type="pres">
      <dgm:prSet presAssocID="{A47DADB3-14BA-4135-BBE3-035466D2BE5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incheta en una fecha del calendario"/>
        </a:ext>
      </dgm:extLst>
    </dgm:pt>
    <dgm:pt modelId="{C6DDB2D7-17E9-48EA-B535-0A2A37F66A70}" type="pres">
      <dgm:prSet presAssocID="{A47DADB3-14BA-4135-BBE3-035466D2BE5F}" presName="txShp" presStyleLbl="node1" presStyleIdx="2" presStyleCnt="4">
        <dgm:presLayoutVars>
          <dgm:bulletEnabled val="1"/>
        </dgm:presLayoutVars>
      </dgm:prSet>
      <dgm:spPr/>
    </dgm:pt>
    <dgm:pt modelId="{6AD584CE-0074-48C6-A634-7540826F5CEA}" type="pres">
      <dgm:prSet presAssocID="{0B0C1537-3991-48C9-95E9-FA46067DDD5F}" presName="spacing" presStyleCnt="0"/>
      <dgm:spPr/>
    </dgm:pt>
    <dgm:pt modelId="{1E8B842A-D453-45D0-9C37-7474E819521C}" type="pres">
      <dgm:prSet presAssocID="{BE6EBBE6-D6B8-4ECF-B3E5-AC5E9BAA935A}" presName="composite" presStyleCnt="0"/>
      <dgm:spPr/>
    </dgm:pt>
    <dgm:pt modelId="{CA250DC7-3BB4-4931-92EC-D69CBDA2A8D5}" type="pres">
      <dgm:prSet presAssocID="{BE6EBBE6-D6B8-4ECF-B3E5-AC5E9BAA935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a escribiendo con pluma estilográfica"/>
        </a:ext>
      </dgm:extLst>
    </dgm:pt>
    <dgm:pt modelId="{029AC427-C297-44AE-9CD3-C67D0B60F11B}" type="pres">
      <dgm:prSet presAssocID="{BE6EBBE6-D6B8-4ECF-B3E5-AC5E9BAA935A}" presName="txShp" presStyleLbl="node1" presStyleIdx="3" presStyleCnt="4">
        <dgm:presLayoutVars>
          <dgm:bulletEnabled val="1"/>
        </dgm:presLayoutVars>
      </dgm:prSet>
      <dgm:spPr/>
    </dgm:pt>
  </dgm:ptLst>
  <dgm:cxnLst>
    <dgm:cxn modelId="{2FDF6927-CDBF-4F26-B9AA-011AFAAB6774}" srcId="{37409B62-93FC-45F9-B14E-7680AE93257D}" destId="{BE6EBBE6-D6B8-4ECF-B3E5-AC5E9BAA935A}" srcOrd="3" destOrd="0" parTransId="{06FC9EF3-9761-4ECD-88EB-92398643D0A3}" sibTransId="{0CF8B599-8ADC-41CB-88AB-65BBDB6A56E7}"/>
    <dgm:cxn modelId="{E666882D-1178-42D6-A999-D3A076C2830F}" srcId="{BE6EBBE6-D6B8-4ECF-B3E5-AC5E9BAA935A}" destId="{A2773AF3-B401-4E0C-9528-681728395AA4}" srcOrd="0" destOrd="0" parTransId="{C172C2B4-8A54-400A-AF6D-EC334B697A03}" sibTransId="{4412A085-6173-4E28-AEB0-4D6AA4CB1485}"/>
    <dgm:cxn modelId="{6F48E562-AFDD-4C5E-9C95-103427AE15A6}" srcId="{A47DADB3-14BA-4135-BBE3-035466D2BE5F}" destId="{F3A23D1E-88DA-4416-8834-DAA32EAED99E}" srcOrd="0" destOrd="0" parTransId="{6B96549A-6B2C-4B37-BC58-F2AF1C2184EF}" sibTransId="{53C70FAA-E6D8-4BDF-BB56-9ADCE0AF6B45}"/>
    <dgm:cxn modelId="{CD970E4B-9541-49EA-9DA0-DD6390851A95}" type="presOf" srcId="{BE6EBBE6-D6B8-4ECF-B3E5-AC5E9BAA935A}" destId="{029AC427-C297-44AE-9CD3-C67D0B60F11B}" srcOrd="0" destOrd="0" presId="urn:microsoft.com/office/officeart/2005/8/layout/vList3"/>
    <dgm:cxn modelId="{245AD36E-B811-4F0E-B268-AEC7FFD8F15B}" type="presOf" srcId="{37409B62-93FC-45F9-B14E-7680AE93257D}" destId="{6362374D-B13D-4B66-B33D-0B63F8E2E386}" srcOrd="0" destOrd="0" presId="urn:microsoft.com/office/officeart/2005/8/layout/vList3"/>
    <dgm:cxn modelId="{72D36654-49F2-47D4-BCF7-33A8C27FDAB9}" srcId="{37409B62-93FC-45F9-B14E-7680AE93257D}" destId="{A47DADB3-14BA-4135-BBE3-035466D2BE5F}" srcOrd="2" destOrd="0" parTransId="{66DA2BF6-DBB4-4DB2-A359-745178E5186F}" sibTransId="{0B0C1537-3991-48C9-95E9-FA46067DDD5F}"/>
    <dgm:cxn modelId="{3F5FC658-DCC0-4361-81D0-44F89F4BFB13}" srcId="{37409B62-93FC-45F9-B14E-7680AE93257D}" destId="{FCEACF55-7689-45E9-9830-5604782C1806}" srcOrd="1" destOrd="0" parTransId="{5572CCD8-425B-4B6D-9202-88A8BB3EDCE0}" sibTransId="{16CB8A70-27C3-45CA-965D-3F9C7C7DF021}"/>
    <dgm:cxn modelId="{AA69DD59-C309-4637-AF17-F0DFB6C8F313}" type="presOf" srcId="{A2773AF3-B401-4E0C-9528-681728395AA4}" destId="{029AC427-C297-44AE-9CD3-C67D0B60F11B}" srcOrd="0" destOrd="1" presId="urn:microsoft.com/office/officeart/2005/8/layout/vList3"/>
    <dgm:cxn modelId="{93A99E5A-2395-473E-B3DA-3309A9F5202A}" type="presOf" srcId="{2FC6ABD4-FDF2-44E8-9001-ACA3932377A4}" destId="{E1E4A341-FBF7-4DE0-B0DD-BF8A896D9051}" srcOrd="0" destOrd="0" presId="urn:microsoft.com/office/officeart/2005/8/layout/vList3"/>
    <dgm:cxn modelId="{1D19FAA2-A582-4AC9-94C5-3278AC5DD7A7}" srcId="{37409B62-93FC-45F9-B14E-7680AE93257D}" destId="{2FC6ABD4-FDF2-44E8-9001-ACA3932377A4}" srcOrd="0" destOrd="0" parTransId="{6E254E63-90BC-4A9F-A060-107DE133C7EC}" sibTransId="{56EB4023-6B23-4374-BBEE-DD10A20F5BD0}"/>
    <dgm:cxn modelId="{7196A2D1-3A51-414D-885A-574C7F2C4C57}" type="presOf" srcId="{FCEACF55-7689-45E9-9830-5604782C1806}" destId="{484C7EA5-6894-4DCB-BD39-7B2FF2844DD1}" srcOrd="0" destOrd="0" presId="urn:microsoft.com/office/officeart/2005/8/layout/vList3"/>
    <dgm:cxn modelId="{A4F724EA-71EE-4D19-8F43-F4551D65714A}" type="presOf" srcId="{F3A23D1E-88DA-4416-8834-DAA32EAED99E}" destId="{C6DDB2D7-17E9-48EA-B535-0A2A37F66A70}" srcOrd="0" destOrd="1" presId="urn:microsoft.com/office/officeart/2005/8/layout/vList3"/>
    <dgm:cxn modelId="{8585E0F9-72F5-4B88-B7A7-EBC66A0B504C}" type="presOf" srcId="{A47DADB3-14BA-4135-BBE3-035466D2BE5F}" destId="{C6DDB2D7-17E9-48EA-B535-0A2A37F66A70}" srcOrd="0" destOrd="0" presId="urn:microsoft.com/office/officeart/2005/8/layout/vList3"/>
    <dgm:cxn modelId="{3A860E9F-99C2-4E6B-93DD-556FFCF42FE7}" type="presParOf" srcId="{6362374D-B13D-4B66-B33D-0B63F8E2E386}" destId="{DAA5CE67-3F35-4406-8390-426E15500AE7}" srcOrd="0" destOrd="0" presId="urn:microsoft.com/office/officeart/2005/8/layout/vList3"/>
    <dgm:cxn modelId="{47AC6251-4160-4199-B02C-287B0CFC2E5B}" type="presParOf" srcId="{DAA5CE67-3F35-4406-8390-426E15500AE7}" destId="{84E324E7-4930-4C45-B438-9ED4A0E1CD68}" srcOrd="0" destOrd="0" presId="urn:microsoft.com/office/officeart/2005/8/layout/vList3"/>
    <dgm:cxn modelId="{8C6EC779-443B-448A-95B8-BA2ED2319358}" type="presParOf" srcId="{DAA5CE67-3F35-4406-8390-426E15500AE7}" destId="{E1E4A341-FBF7-4DE0-B0DD-BF8A896D9051}" srcOrd="1" destOrd="0" presId="urn:microsoft.com/office/officeart/2005/8/layout/vList3"/>
    <dgm:cxn modelId="{7235E481-0D27-463D-BA89-61AD9E7CC4C0}" type="presParOf" srcId="{6362374D-B13D-4B66-B33D-0B63F8E2E386}" destId="{A4F4AE19-1C18-43F0-84C9-EA4F3C6DFFBB}" srcOrd="1" destOrd="0" presId="urn:microsoft.com/office/officeart/2005/8/layout/vList3"/>
    <dgm:cxn modelId="{2903D480-2B8C-44FD-86CC-E139D6A82A4C}" type="presParOf" srcId="{6362374D-B13D-4B66-B33D-0B63F8E2E386}" destId="{E02140C1-CBFC-40BE-8612-AA2C83F15169}" srcOrd="2" destOrd="0" presId="urn:microsoft.com/office/officeart/2005/8/layout/vList3"/>
    <dgm:cxn modelId="{964AA922-5FDA-4431-A3BD-B74397CDA3E4}" type="presParOf" srcId="{E02140C1-CBFC-40BE-8612-AA2C83F15169}" destId="{74FF265B-6B14-42E8-A425-31AA3AC234A5}" srcOrd="0" destOrd="0" presId="urn:microsoft.com/office/officeart/2005/8/layout/vList3"/>
    <dgm:cxn modelId="{5A1FE652-6F19-47BE-A196-A5532770580C}" type="presParOf" srcId="{E02140C1-CBFC-40BE-8612-AA2C83F15169}" destId="{484C7EA5-6894-4DCB-BD39-7B2FF2844DD1}" srcOrd="1" destOrd="0" presId="urn:microsoft.com/office/officeart/2005/8/layout/vList3"/>
    <dgm:cxn modelId="{7570D2D5-B8C6-4A36-819F-6C978B3C442B}" type="presParOf" srcId="{6362374D-B13D-4B66-B33D-0B63F8E2E386}" destId="{743A9384-11E1-4C70-B087-2E44B7CF31AA}" srcOrd="3" destOrd="0" presId="urn:microsoft.com/office/officeart/2005/8/layout/vList3"/>
    <dgm:cxn modelId="{7CF6E7B9-28E9-4EA7-ABDF-9DB6AAEB7A8F}" type="presParOf" srcId="{6362374D-B13D-4B66-B33D-0B63F8E2E386}" destId="{6A305F7F-1ECD-4FD3-A6A5-C7277798741C}" srcOrd="4" destOrd="0" presId="urn:microsoft.com/office/officeart/2005/8/layout/vList3"/>
    <dgm:cxn modelId="{3FDB1A8F-A101-4CFA-9007-069991A4AA76}" type="presParOf" srcId="{6A305F7F-1ECD-4FD3-A6A5-C7277798741C}" destId="{AA8D70AF-6679-48E5-B430-6553FAAA8189}" srcOrd="0" destOrd="0" presId="urn:microsoft.com/office/officeart/2005/8/layout/vList3"/>
    <dgm:cxn modelId="{4AE5AFDD-540D-4B1E-8711-6F7141A594B0}" type="presParOf" srcId="{6A305F7F-1ECD-4FD3-A6A5-C7277798741C}" destId="{C6DDB2D7-17E9-48EA-B535-0A2A37F66A70}" srcOrd="1" destOrd="0" presId="urn:microsoft.com/office/officeart/2005/8/layout/vList3"/>
    <dgm:cxn modelId="{3A2882F1-7F42-4174-BDB6-319694BC0913}" type="presParOf" srcId="{6362374D-B13D-4B66-B33D-0B63F8E2E386}" destId="{6AD584CE-0074-48C6-A634-7540826F5CEA}" srcOrd="5" destOrd="0" presId="urn:microsoft.com/office/officeart/2005/8/layout/vList3"/>
    <dgm:cxn modelId="{7E683F2B-280C-4AFA-B3CB-E0A58D76702A}" type="presParOf" srcId="{6362374D-B13D-4B66-B33D-0B63F8E2E386}" destId="{1E8B842A-D453-45D0-9C37-7474E819521C}" srcOrd="6" destOrd="0" presId="urn:microsoft.com/office/officeart/2005/8/layout/vList3"/>
    <dgm:cxn modelId="{B5E8EDFE-586A-42C8-B899-BFE86EE125B5}" type="presParOf" srcId="{1E8B842A-D453-45D0-9C37-7474E819521C}" destId="{CA250DC7-3BB4-4931-92EC-D69CBDA2A8D5}" srcOrd="0" destOrd="0" presId="urn:microsoft.com/office/officeart/2005/8/layout/vList3"/>
    <dgm:cxn modelId="{D48B896B-4C74-4BFA-A19F-6CC303F769D1}" type="presParOf" srcId="{1E8B842A-D453-45D0-9C37-7474E819521C}" destId="{029AC427-C297-44AE-9CD3-C67D0B60F1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75569D-3F7D-42CF-B864-37C423F91D8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4A627F27-35B8-4BED-8F4A-F4AB071E7A63}">
      <dgm:prSet phldrT="[Texto]"/>
      <dgm:spPr/>
      <dgm:t>
        <a:bodyPr/>
        <a:lstStyle/>
        <a:p>
          <a:r>
            <a:rPr lang="es-CL"/>
            <a:t>Recaudación</a:t>
          </a:r>
          <a:endParaRPr lang="es-CL" dirty="0"/>
        </a:p>
      </dgm:t>
    </dgm:pt>
    <dgm:pt modelId="{10FA6B1A-21C8-4940-9976-F2602D7FC0D1}" type="parTrans" cxnId="{DC5654EF-77E2-41E1-B574-9C725BC61E3A}">
      <dgm:prSet/>
      <dgm:spPr/>
      <dgm:t>
        <a:bodyPr/>
        <a:lstStyle/>
        <a:p>
          <a:endParaRPr lang="es-CL"/>
        </a:p>
      </dgm:t>
    </dgm:pt>
    <dgm:pt modelId="{A46B4545-087D-4E56-B353-2683FAB0C98A}" type="sibTrans" cxnId="{DC5654EF-77E2-41E1-B574-9C725BC61E3A}">
      <dgm:prSet/>
      <dgm:spPr/>
      <dgm:t>
        <a:bodyPr/>
        <a:lstStyle/>
        <a:p>
          <a:endParaRPr lang="es-CL"/>
        </a:p>
      </dgm:t>
    </dgm:pt>
    <dgm:pt modelId="{FA67ED36-B003-4754-A6D2-AF466A603DBE}">
      <dgm:prSet phldrT="[Texto]"/>
      <dgm:spPr/>
      <dgm:t>
        <a:bodyPr/>
        <a:lstStyle/>
        <a:p>
          <a:r>
            <a:rPr lang="en-US">
              <a:latin typeface="Martel Sans" pitchFamily="34" charset="0"/>
              <a:ea typeface="Martel Sans" pitchFamily="34" charset="-122"/>
              <a:cs typeface="Martel Sans" pitchFamily="34" charset="-120"/>
            </a:rPr>
            <a:t>Los recursos económicos se recaudan a través de cuotas, eventos y otras actividades.</a:t>
          </a:r>
          <a:endParaRPr lang="es-CL"/>
        </a:p>
      </dgm:t>
    </dgm:pt>
    <dgm:pt modelId="{E2A12051-8B34-4829-95E1-40D94C538730}" type="parTrans" cxnId="{15F041B8-25BA-4CE2-911F-2FDB3D3F0B25}">
      <dgm:prSet/>
      <dgm:spPr/>
      <dgm:t>
        <a:bodyPr/>
        <a:lstStyle/>
        <a:p>
          <a:endParaRPr lang="es-CL"/>
        </a:p>
      </dgm:t>
    </dgm:pt>
    <dgm:pt modelId="{4C18BD18-D5CD-414A-94A8-61D8BBF4D077}" type="sibTrans" cxnId="{15F041B8-25BA-4CE2-911F-2FDB3D3F0B25}">
      <dgm:prSet/>
      <dgm:spPr/>
      <dgm:t>
        <a:bodyPr/>
        <a:lstStyle/>
        <a:p>
          <a:endParaRPr lang="es-CL"/>
        </a:p>
      </dgm:t>
    </dgm:pt>
    <dgm:pt modelId="{4A6E043A-B1FD-4B7D-A948-FCD97FD2D6FE}">
      <dgm:prSet phldrT="[Texto]"/>
      <dgm:spPr/>
      <dgm:t>
        <a:bodyPr/>
        <a:lstStyle/>
        <a:p>
          <a:r>
            <a:rPr lang="es-CL" dirty="0"/>
            <a:t>Administración</a:t>
          </a:r>
        </a:p>
      </dgm:t>
    </dgm:pt>
    <dgm:pt modelId="{EF196FC5-4DA8-4F6C-A917-E99373A8C28C}" type="parTrans" cxnId="{22E588C1-84C1-402F-A892-7B0FE4D0FAA2}">
      <dgm:prSet/>
      <dgm:spPr/>
      <dgm:t>
        <a:bodyPr/>
        <a:lstStyle/>
        <a:p>
          <a:endParaRPr lang="es-CL"/>
        </a:p>
      </dgm:t>
    </dgm:pt>
    <dgm:pt modelId="{C0B4D0B4-1515-4268-B4C8-7E8707260EFA}" type="sibTrans" cxnId="{22E588C1-84C1-402F-A892-7B0FE4D0FAA2}">
      <dgm:prSet/>
      <dgm:spPr/>
      <dgm:t>
        <a:bodyPr/>
        <a:lstStyle/>
        <a:p>
          <a:endParaRPr lang="es-CL"/>
        </a:p>
      </dgm:t>
    </dgm:pt>
    <dgm:pt modelId="{9AAB2106-E3D3-4DBD-B0BA-6F9B375809EB}">
      <dgm:prSet phldrT="[Texto]"/>
      <dgm:spPr/>
      <dgm:t>
        <a:bodyPr/>
        <a:lstStyle/>
        <a:p>
          <a:r>
            <a:rPr lang="en-US">
              <a:latin typeface="Martel Sans" pitchFamily="34" charset="0"/>
              <a:ea typeface="Martel Sans" pitchFamily="34" charset="-122"/>
              <a:cs typeface="Martel Sans" pitchFamily="34" charset="-120"/>
            </a:rPr>
            <a:t>La administración de los recursos está a cargo del Directorio del Centro General de Padres.</a:t>
          </a:r>
          <a:endParaRPr lang="es-CL"/>
        </a:p>
      </dgm:t>
    </dgm:pt>
    <dgm:pt modelId="{CE956465-A481-4C7B-A380-A20614045E32}" type="parTrans" cxnId="{E238671D-6A9A-45A8-B51D-B2C2B61629F2}">
      <dgm:prSet/>
      <dgm:spPr/>
      <dgm:t>
        <a:bodyPr/>
        <a:lstStyle/>
        <a:p>
          <a:endParaRPr lang="es-CL"/>
        </a:p>
      </dgm:t>
    </dgm:pt>
    <dgm:pt modelId="{824CD032-ED9F-4890-9007-7DF8A393C4F5}" type="sibTrans" cxnId="{E238671D-6A9A-45A8-B51D-B2C2B61629F2}">
      <dgm:prSet/>
      <dgm:spPr/>
      <dgm:t>
        <a:bodyPr/>
        <a:lstStyle/>
        <a:p>
          <a:endParaRPr lang="es-CL"/>
        </a:p>
      </dgm:t>
    </dgm:pt>
    <dgm:pt modelId="{969675F5-46FA-4721-981D-5C59C05F54E0}">
      <dgm:prSet phldrT="[Texto]"/>
      <dgm:spPr/>
      <dgm:t>
        <a:bodyPr/>
        <a:lstStyle/>
        <a:p>
          <a:r>
            <a:rPr lang="es-CL"/>
            <a:t>Destino de fondos</a:t>
          </a:r>
          <a:endParaRPr lang="es-CL" dirty="0"/>
        </a:p>
      </dgm:t>
    </dgm:pt>
    <dgm:pt modelId="{ECB4B8A5-EA6E-4179-80AD-FB4122FFE401}" type="parTrans" cxnId="{D112423B-E373-4F5D-B61E-38664FAA6C25}">
      <dgm:prSet/>
      <dgm:spPr/>
      <dgm:t>
        <a:bodyPr/>
        <a:lstStyle/>
        <a:p>
          <a:endParaRPr lang="es-CL"/>
        </a:p>
      </dgm:t>
    </dgm:pt>
    <dgm:pt modelId="{02DB066A-4F3C-4C92-B8EA-FBE15319E0E9}" type="sibTrans" cxnId="{D112423B-E373-4F5D-B61E-38664FAA6C25}">
      <dgm:prSet/>
      <dgm:spPr/>
      <dgm:t>
        <a:bodyPr/>
        <a:lstStyle/>
        <a:p>
          <a:endParaRPr lang="es-CL"/>
        </a:p>
      </dgm:t>
    </dgm:pt>
    <dgm:pt modelId="{F3250BE0-4793-4B3F-AAAD-04E9021185BB}">
      <dgm:prSet phldrT="[Texto]"/>
      <dgm:spPr/>
      <dgm:t>
        <a:bodyPr/>
        <a:lstStyle/>
        <a:p>
          <a:r>
            <a:rPr lang="en-US">
              <a:latin typeface="Martel Sans" pitchFamily="34" charset="0"/>
              <a:ea typeface="Martel Sans" pitchFamily="34" charset="-122"/>
              <a:cs typeface="Martel Sans" pitchFamily="34" charset="-120"/>
            </a:rPr>
            <a:t>Los fondos se destinan a beneficiar la gestión del establecimiento, apoyar medios pedagógicos e invertir en infraestructura.</a:t>
          </a:r>
          <a:endParaRPr lang="es-CL"/>
        </a:p>
      </dgm:t>
    </dgm:pt>
    <dgm:pt modelId="{DF9A99E8-DB1C-4DD4-A3E2-15D6FB38A270}" type="parTrans" cxnId="{179A61C7-10DA-40B5-8625-5BA0F5469D8A}">
      <dgm:prSet/>
      <dgm:spPr/>
      <dgm:t>
        <a:bodyPr/>
        <a:lstStyle/>
        <a:p>
          <a:endParaRPr lang="es-CL"/>
        </a:p>
      </dgm:t>
    </dgm:pt>
    <dgm:pt modelId="{905344D6-4207-4175-B325-EDF5AEEEE848}" type="sibTrans" cxnId="{179A61C7-10DA-40B5-8625-5BA0F5469D8A}">
      <dgm:prSet/>
      <dgm:spPr/>
      <dgm:t>
        <a:bodyPr/>
        <a:lstStyle/>
        <a:p>
          <a:endParaRPr lang="es-CL"/>
        </a:p>
      </dgm:t>
    </dgm:pt>
    <dgm:pt modelId="{115C7903-FAD3-4373-A307-C11C63A7DBBD}" type="pres">
      <dgm:prSet presAssocID="{1A75569D-3F7D-42CF-B864-37C423F91D88}" presName="linearFlow" presStyleCnt="0">
        <dgm:presLayoutVars>
          <dgm:dir/>
          <dgm:animLvl val="lvl"/>
          <dgm:resizeHandles val="exact"/>
        </dgm:presLayoutVars>
      </dgm:prSet>
      <dgm:spPr/>
    </dgm:pt>
    <dgm:pt modelId="{CCDB6701-65C9-48B0-B38A-3EA8D33F4C47}" type="pres">
      <dgm:prSet presAssocID="{4A627F27-35B8-4BED-8F4A-F4AB071E7A63}" presName="composite" presStyleCnt="0"/>
      <dgm:spPr/>
    </dgm:pt>
    <dgm:pt modelId="{E9D39041-450B-45D4-AB78-86DF893C959A}" type="pres">
      <dgm:prSet presAssocID="{4A627F27-35B8-4BED-8F4A-F4AB071E7A6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AD37156-EDBA-45C4-8613-926AA38147AD}" type="pres">
      <dgm:prSet presAssocID="{4A627F27-35B8-4BED-8F4A-F4AB071E7A63}" presName="descendantText" presStyleLbl="alignAcc1" presStyleIdx="0" presStyleCnt="3">
        <dgm:presLayoutVars>
          <dgm:bulletEnabled val="1"/>
        </dgm:presLayoutVars>
      </dgm:prSet>
      <dgm:spPr/>
    </dgm:pt>
    <dgm:pt modelId="{06F74841-1073-4CE5-95D4-C1DF09CC39A4}" type="pres">
      <dgm:prSet presAssocID="{A46B4545-087D-4E56-B353-2683FAB0C98A}" presName="sp" presStyleCnt="0"/>
      <dgm:spPr/>
    </dgm:pt>
    <dgm:pt modelId="{202D44DD-FF2F-4657-945C-C12A8D32A7C9}" type="pres">
      <dgm:prSet presAssocID="{4A6E043A-B1FD-4B7D-A948-FCD97FD2D6FE}" presName="composite" presStyleCnt="0"/>
      <dgm:spPr/>
    </dgm:pt>
    <dgm:pt modelId="{ACECB72F-853D-4B84-81B4-84104B075BB0}" type="pres">
      <dgm:prSet presAssocID="{4A6E043A-B1FD-4B7D-A948-FCD97FD2D6F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751340-5432-48A4-A82F-967D5CF87A09}" type="pres">
      <dgm:prSet presAssocID="{4A6E043A-B1FD-4B7D-A948-FCD97FD2D6FE}" presName="descendantText" presStyleLbl="alignAcc1" presStyleIdx="1" presStyleCnt="3">
        <dgm:presLayoutVars>
          <dgm:bulletEnabled val="1"/>
        </dgm:presLayoutVars>
      </dgm:prSet>
      <dgm:spPr/>
    </dgm:pt>
    <dgm:pt modelId="{29B8128F-E112-4B9D-BA04-4FCB2CEDD62C}" type="pres">
      <dgm:prSet presAssocID="{C0B4D0B4-1515-4268-B4C8-7E8707260EFA}" presName="sp" presStyleCnt="0"/>
      <dgm:spPr/>
    </dgm:pt>
    <dgm:pt modelId="{A43FB2D6-2B65-4316-BBE3-49483651719F}" type="pres">
      <dgm:prSet presAssocID="{969675F5-46FA-4721-981D-5C59C05F54E0}" presName="composite" presStyleCnt="0"/>
      <dgm:spPr/>
    </dgm:pt>
    <dgm:pt modelId="{9D6E093C-0E88-469C-BDEE-1227B40DFE52}" type="pres">
      <dgm:prSet presAssocID="{969675F5-46FA-4721-981D-5C59C05F54E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E0039C-E925-4DB0-AC14-DB0DD6F2CD85}" type="pres">
      <dgm:prSet presAssocID="{969675F5-46FA-4721-981D-5C59C05F54E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38671D-6A9A-45A8-B51D-B2C2B61629F2}" srcId="{4A6E043A-B1FD-4B7D-A948-FCD97FD2D6FE}" destId="{9AAB2106-E3D3-4DBD-B0BA-6F9B375809EB}" srcOrd="0" destOrd="0" parTransId="{CE956465-A481-4C7B-A380-A20614045E32}" sibTransId="{824CD032-ED9F-4890-9007-7DF8A393C4F5}"/>
    <dgm:cxn modelId="{D112423B-E373-4F5D-B61E-38664FAA6C25}" srcId="{1A75569D-3F7D-42CF-B864-37C423F91D88}" destId="{969675F5-46FA-4721-981D-5C59C05F54E0}" srcOrd="2" destOrd="0" parTransId="{ECB4B8A5-EA6E-4179-80AD-FB4122FFE401}" sibTransId="{02DB066A-4F3C-4C92-B8EA-FBE15319E0E9}"/>
    <dgm:cxn modelId="{46F0BD93-4765-4290-96BD-A4238F19C61B}" type="presOf" srcId="{FA67ED36-B003-4754-A6D2-AF466A603DBE}" destId="{4AD37156-EDBA-45C4-8613-926AA38147AD}" srcOrd="0" destOrd="0" presId="urn:microsoft.com/office/officeart/2005/8/layout/chevron2"/>
    <dgm:cxn modelId="{8FD07F96-69DD-4611-9E44-F6F17F7F5C19}" type="presOf" srcId="{4A6E043A-B1FD-4B7D-A948-FCD97FD2D6FE}" destId="{ACECB72F-853D-4B84-81B4-84104B075BB0}" srcOrd="0" destOrd="0" presId="urn:microsoft.com/office/officeart/2005/8/layout/chevron2"/>
    <dgm:cxn modelId="{EE75F997-58AF-43D7-8A8A-06419A1FD1CE}" type="presOf" srcId="{9AAB2106-E3D3-4DBD-B0BA-6F9B375809EB}" destId="{19751340-5432-48A4-A82F-967D5CF87A09}" srcOrd="0" destOrd="0" presId="urn:microsoft.com/office/officeart/2005/8/layout/chevron2"/>
    <dgm:cxn modelId="{469427AD-5066-488B-8B3D-D6DA219826EC}" type="presOf" srcId="{1A75569D-3F7D-42CF-B864-37C423F91D88}" destId="{115C7903-FAD3-4373-A307-C11C63A7DBBD}" srcOrd="0" destOrd="0" presId="urn:microsoft.com/office/officeart/2005/8/layout/chevron2"/>
    <dgm:cxn modelId="{307F39AE-8CDA-40B0-A0FD-5EAF7C087573}" type="presOf" srcId="{F3250BE0-4793-4B3F-AAAD-04E9021185BB}" destId="{9DE0039C-E925-4DB0-AC14-DB0DD6F2CD85}" srcOrd="0" destOrd="0" presId="urn:microsoft.com/office/officeart/2005/8/layout/chevron2"/>
    <dgm:cxn modelId="{15F041B8-25BA-4CE2-911F-2FDB3D3F0B25}" srcId="{4A627F27-35B8-4BED-8F4A-F4AB071E7A63}" destId="{FA67ED36-B003-4754-A6D2-AF466A603DBE}" srcOrd="0" destOrd="0" parTransId="{E2A12051-8B34-4829-95E1-40D94C538730}" sibTransId="{4C18BD18-D5CD-414A-94A8-61D8BBF4D077}"/>
    <dgm:cxn modelId="{22E588C1-84C1-402F-A892-7B0FE4D0FAA2}" srcId="{1A75569D-3F7D-42CF-B864-37C423F91D88}" destId="{4A6E043A-B1FD-4B7D-A948-FCD97FD2D6FE}" srcOrd="1" destOrd="0" parTransId="{EF196FC5-4DA8-4F6C-A917-E99373A8C28C}" sibTransId="{C0B4D0B4-1515-4268-B4C8-7E8707260EFA}"/>
    <dgm:cxn modelId="{179A61C7-10DA-40B5-8625-5BA0F5469D8A}" srcId="{969675F5-46FA-4721-981D-5C59C05F54E0}" destId="{F3250BE0-4793-4B3F-AAAD-04E9021185BB}" srcOrd="0" destOrd="0" parTransId="{DF9A99E8-DB1C-4DD4-A3E2-15D6FB38A270}" sibTransId="{905344D6-4207-4175-B325-EDF5AEEEE848}"/>
    <dgm:cxn modelId="{62F11FD1-54C1-4BD4-A114-038C7E7C408E}" type="presOf" srcId="{4A627F27-35B8-4BED-8F4A-F4AB071E7A63}" destId="{E9D39041-450B-45D4-AB78-86DF893C959A}" srcOrd="0" destOrd="0" presId="urn:microsoft.com/office/officeart/2005/8/layout/chevron2"/>
    <dgm:cxn modelId="{4CB354DE-1BCC-4A6D-8AFD-1B4F0AFE1F98}" type="presOf" srcId="{969675F5-46FA-4721-981D-5C59C05F54E0}" destId="{9D6E093C-0E88-469C-BDEE-1227B40DFE52}" srcOrd="0" destOrd="0" presId="urn:microsoft.com/office/officeart/2005/8/layout/chevron2"/>
    <dgm:cxn modelId="{DC5654EF-77E2-41E1-B574-9C725BC61E3A}" srcId="{1A75569D-3F7D-42CF-B864-37C423F91D88}" destId="{4A627F27-35B8-4BED-8F4A-F4AB071E7A63}" srcOrd="0" destOrd="0" parTransId="{10FA6B1A-21C8-4940-9976-F2602D7FC0D1}" sibTransId="{A46B4545-087D-4E56-B353-2683FAB0C98A}"/>
    <dgm:cxn modelId="{FFF2BE01-C283-49AB-ADC8-9F511D7AE891}" type="presParOf" srcId="{115C7903-FAD3-4373-A307-C11C63A7DBBD}" destId="{CCDB6701-65C9-48B0-B38A-3EA8D33F4C47}" srcOrd="0" destOrd="0" presId="urn:microsoft.com/office/officeart/2005/8/layout/chevron2"/>
    <dgm:cxn modelId="{7BE46260-488B-4D54-8070-DBAF50F80B93}" type="presParOf" srcId="{CCDB6701-65C9-48B0-B38A-3EA8D33F4C47}" destId="{E9D39041-450B-45D4-AB78-86DF893C959A}" srcOrd="0" destOrd="0" presId="urn:microsoft.com/office/officeart/2005/8/layout/chevron2"/>
    <dgm:cxn modelId="{085D6EF3-5E1F-455C-B87C-3D2AC8400685}" type="presParOf" srcId="{CCDB6701-65C9-48B0-B38A-3EA8D33F4C47}" destId="{4AD37156-EDBA-45C4-8613-926AA38147AD}" srcOrd="1" destOrd="0" presId="urn:microsoft.com/office/officeart/2005/8/layout/chevron2"/>
    <dgm:cxn modelId="{B676C210-5BFA-4DBC-B2FC-AC97A7163E5C}" type="presParOf" srcId="{115C7903-FAD3-4373-A307-C11C63A7DBBD}" destId="{06F74841-1073-4CE5-95D4-C1DF09CC39A4}" srcOrd="1" destOrd="0" presId="urn:microsoft.com/office/officeart/2005/8/layout/chevron2"/>
    <dgm:cxn modelId="{B7DE5FAB-E2D3-42E0-8844-C442A5A27823}" type="presParOf" srcId="{115C7903-FAD3-4373-A307-C11C63A7DBBD}" destId="{202D44DD-FF2F-4657-945C-C12A8D32A7C9}" srcOrd="2" destOrd="0" presId="urn:microsoft.com/office/officeart/2005/8/layout/chevron2"/>
    <dgm:cxn modelId="{FD0388A4-D3D8-4D23-AC14-27D0EE11660A}" type="presParOf" srcId="{202D44DD-FF2F-4657-945C-C12A8D32A7C9}" destId="{ACECB72F-853D-4B84-81B4-84104B075BB0}" srcOrd="0" destOrd="0" presId="urn:microsoft.com/office/officeart/2005/8/layout/chevron2"/>
    <dgm:cxn modelId="{3DAC32E7-3005-426A-980B-36F585D493C6}" type="presParOf" srcId="{202D44DD-FF2F-4657-945C-C12A8D32A7C9}" destId="{19751340-5432-48A4-A82F-967D5CF87A09}" srcOrd="1" destOrd="0" presId="urn:microsoft.com/office/officeart/2005/8/layout/chevron2"/>
    <dgm:cxn modelId="{77EA4403-E8D8-4281-BF88-3D6BF05CC886}" type="presParOf" srcId="{115C7903-FAD3-4373-A307-C11C63A7DBBD}" destId="{29B8128F-E112-4B9D-BA04-4FCB2CEDD62C}" srcOrd="3" destOrd="0" presId="urn:microsoft.com/office/officeart/2005/8/layout/chevron2"/>
    <dgm:cxn modelId="{19080E0F-BA13-4E7D-A218-CA76C15B92DC}" type="presParOf" srcId="{115C7903-FAD3-4373-A307-C11C63A7DBBD}" destId="{A43FB2D6-2B65-4316-BBE3-49483651719F}" srcOrd="4" destOrd="0" presId="urn:microsoft.com/office/officeart/2005/8/layout/chevron2"/>
    <dgm:cxn modelId="{A05A1EA4-616C-4BE7-A63C-C6862F58B8EF}" type="presParOf" srcId="{A43FB2D6-2B65-4316-BBE3-49483651719F}" destId="{9D6E093C-0E88-469C-BDEE-1227B40DFE52}" srcOrd="0" destOrd="0" presId="urn:microsoft.com/office/officeart/2005/8/layout/chevron2"/>
    <dgm:cxn modelId="{A0713212-986F-41F9-8405-71CCBE865376}" type="presParOf" srcId="{A43FB2D6-2B65-4316-BBE3-49483651719F}" destId="{9DE0039C-E925-4DB0-AC14-DB0DD6F2CD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068F8-F1B2-4AEE-8936-B676020DDED6}">
      <dsp:nvSpPr>
        <dsp:cNvPr id="0" name=""/>
        <dsp:cNvSpPr/>
      </dsp:nvSpPr>
      <dsp:spPr>
        <a:xfrm>
          <a:off x="1992605" y="724971"/>
          <a:ext cx="4841288" cy="4841288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9F6A9-3B32-41B1-8614-1FAA6EC702AA}">
      <dsp:nvSpPr>
        <dsp:cNvPr id="0" name=""/>
        <dsp:cNvSpPr/>
      </dsp:nvSpPr>
      <dsp:spPr>
        <a:xfrm>
          <a:off x="1992605" y="724971"/>
          <a:ext cx="4841288" cy="4841288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042BC-A91C-46A5-B830-F8B0E959EAAF}">
      <dsp:nvSpPr>
        <dsp:cNvPr id="0" name=""/>
        <dsp:cNvSpPr/>
      </dsp:nvSpPr>
      <dsp:spPr>
        <a:xfrm>
          <a:off x="1992605" y="724971"/>
          <a:ext cx="4841288" cy="4841288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E940A-1507-4D58-BCAB-0D46CE94221C}">
      <dsp:nvSpPr>
        <dsp:cNvPr id="0" name=""/>
        <dsp:cNvSpPr/>
      </dsp:nvSpPr>
      <dsp:spPr>
        <a:xfrm>
          <a:off x="1992605" y="724971"/>
          <a:ext cx="4841288" cy="4841288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41E52-DF6C-4BCC-87F4-B0F4D76BE55C}">
      <dsp:nvSpPr>
        <dsp:cNvPr id="0" name=""/>
        <dsp:cNvSpPr/>
      </dsp:nvSpPr>
      <dsp:spPr>
        <a:xfrm>
          <a:off x="1992605" y="724971"/>
          <a:ext cx="4841288" cy="4841288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8366D-D7E3-4D26-AA75-F6AD69EF9014}">
      <dsp:nvSpPr>
        <dsp:cNvPr id="0" name=""/>
        <dsp:cNvSpPr/>
      </dsp:nvSpPr>
      <dsp:spPr>
        <a:xfrm>
          <a:off x="3076579" y="2031528"/>
          <a:ext cx="2673340" cy="2228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/>
            <a:t>Colegio Santa Catalina</a:t>
          </a:r>
          <a:endParaRPr lang="es-CL" sz="3200" kern="1200" dirty="0"/>
        </a:p>
      </dsp:txBody>
      <dsp:txXfrm>
        <a:off x="3468081" y="2357837"/>
        <a:ext cx="1890336" cy="1575556"/>
      </dsp:txXfrm>
    </dsp:sp>
    <dsp:sp modelId="{FABD31A9-9248-4858-A77E-F8D943657C92}">
      <dsp:nvSpPr>
        <dsp:cNvPr id="0" name=""/>
        <dsp:cNvSpPr/>
      </dsp:nvSpPr>
      <dsp:spPr>
        <a:xfrm>
          <a:off x="3633389" y="1260"/>
          <a:ext cx="1559721" cy="1559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Calidad</a:t>
          </a:r>
        </a:p>
      </dsp:txBody>
      <dsp:txXfrm>
        <a:off x="3861805" y="229676"/>
        <a:ext cx="1102889" cy="1102889"/>
      </dsp:txXfrm>
    </dsp:sp>
    <dsp:sp modelId="{78C815A4-870E-4D66-9628-8EA1F5F94713}">
      <dsp:nvSpPr>
        <dsp:cNvPr id="0" name=""/>
        <dsp:cNvSpPr/>
      </dsp:nvSpPr>
      <dsp:spPr>
        <a:xfrm>
          <a:off x="5882156" y="1635085"/>
          <a:ext cx="1559721" cy="15597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Integral</a:t>
          </a:r>
          <a:endParaRPr lang="es-CL" sz="2000" kern="1200" dirty="0"/>
        </a:p>
      </dsp:txBody>
      <dsp:txXfrm>
        <a:off x="6110572" y="1863501"/>
        <a:ext cx="1102889" cy="1102889"/>
      </dsp:txXfrm>
    </dsp:sp>
    <dsp:sp modelId="{D245088A-81A6-476C-8423-0234E0E653DC}">
      <dsp:nvSpPr>
        <dsp:cNvPr id="0" name=""/>
        <dsp:cNvSpPr/>
      </dsp:nvSpPr>
      <dsp:spPr>
        <a:xfrm>
          <a:off x="4617957" y="4278670"/>
          <a:ext cx="2370215" cy="15597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Tecnológico</a:t>
          </a:r>
          <a:endParaRPr lang="es-CL" sz="2000" kern="1200" dirty="0"/>
        </a:p>
      </dsp:txBody>
      <dsp:txXfrm>
        <a:off x="4965067" y="4507086"/>
        <a:ext cx="1675995" cy="1102889"/>
      </dsp:txXfrm>
    </dsp:sp>
    <dsp:sp modelId="{46960A7F-D069-46EB-8519-9B50E97F1810}">
      <dsp:nvSpPr>
        <dsp:cNvPr id="0" name=""/>
        <dsp:cNvSpPr/>
      </dsp:nvSpPr>
      <dsp:spPr>
        <a:xfrm>
          <a:off x="2035171" y="4278670"/>
          <a:ext cx="1976526" cy="1559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Acogedor</a:t>
          </a:r>
          <a:endParaRPr lang="es-CL" sz="2000" kern="1200" dirty="0"/>
        </a:p>
      </dsp:txBody>
      <dsp:txXfrm>
        <a:off x="2324627" y="4507086"/>
        <a:ext cx="1397614" cy="1102889"/>
      </dsp:txXfrm>
    </dsp:sp>
    <dsp:sp modelId="{64A7E3D9-DA7C-4DF2-9894-B6758677BC8C}">
      <dsp:nvSpPr>
        <dsp:cNvPr id="0" name=""/>
        <dsp:cNvSpPr/>
      </dsp:nvSpPr>
      <dsp:spPr>
        <a:xfrm>
          <a:off x="1384621" y="1635085"/>
          <a:ext cx="1559721" cy="15597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Inclusivo</a:t>
          </a:r>
          <a:endParaRPr lang="es-CL" sz="2000" kern="1200" dirty="0"/>
        </a:p>
      </dsp:txBody>
      <dsp:txXfrm>
        <a:off x="1613037" y="1863501"/>
        <a:ext cx="1102889" cy="1102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235D4-F969-4A4E-9D82-7A705EA38A96}">
      <dsp:nvSpPr>
        <dsp:cNvPr id="0" name=""/>
        <dsp:cNvSpPr/>
      </dsp:nvSpPr>
      <dsp:spPr>
        <a:xfrm rot="5400000">
          <a:off x="-387137" y="390294"/>
          <a:ext cx="2580916" cy="1806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Definición</a:t>
          </a:r>
          <a:endParaRPr lang="es-CL" sz="2800" kern="1200"/>
        </a:p>
      </dsp:txBody>
      <dsp:txXfrm rot="-5400000">
        <a:off x="1" y="906478"/>
        <a:ext cx="1806641" cy="774275"/>
      </dsp:txXfrm>
    </dsp:sp>
    <dsp:sp modelId="{EEC4DE9C-C927-457B-A782-ACCDDCA330EB}">
      <dsp:nvSpPr>
        <dsp:cNvPr id="0" name=""/>
        <dsp:cNvSpPr/>
      </dsp:nvSpPr>
      <dsp:spPr>
        <a:xfrm rot="5400000">
          <a:off x="5108010" y="-3298212"/>
          <a:ext cx="1677595" cy="8280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El Centro de Padres es un organismo que comparte y colabora con los propósitos educativos y sociales del Colegio, con el fin de formar personas íntegras dentro del contexto de un Colegio de Iglesia.</a:t>
          </a:r>
          <a:endParaRPr lang="es-CL" sz="1900" kern="1200" dirty="0"/>
        </a:p>
      </dsp:txBody>
      <dsp:txXfrm rot="-5400000">
        <a:off x="1806642" y="85049"/>
        <a:ext cx="8198440" cy="1513809"/>
      </dsp:txXfrm>
    </dsp:sp>
    <dsp:sp modelId="{DAF2BC77-A967-46EB-8298-170785D33D19}">
      <dsp:nvSpPr>
        <dsp:cNvPr id="0" name=""/>
        <dsp:cNvSpPr/>
      </dsp:nvSpPr>
      <dsp:spPr>
        <a:xfrm rot="5400000">
          <a:off x="-387137" y="2688200"/>
          <a:ext cx="2580916" cy="1806641"/>
        </a:xfrm>
        <a:prstGeom prst="chevron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accent3">
              <a:hueOff val="2703983"/>
              <a:satOff val="-8997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/>
            <a:t>Fines</a:t>
          </a:r>
          <a:endParaRPr lang="es-CL" sz="2800" kern="1200"/>
        </a:p>
      </dsp:txBody>
      <dsp:txXfrm rot="-5400000">
        <a:off x="1" y="3204384"/>
        <a:ext cx="1806641" cy="774275"/>
      </dsp:txXfrm>
    </dsp:sp>
    <dsp:sp modelId="{6F15FFAC-6472-4EC0-9743-EE6C4384DA4F}">
      <dsp:nvSpPr>
        <dsp:cNvPr id="0" name=""/>
        <dsp:cNvSpPr/>
      </dsp:nvSpPr>
      <dsp:spPr>
        <a:xfrm rot="5400000">
          <a:off x="5108010" y="-1000306"/>
          <a:ext cx="1677595" cy="8280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703983"/>
              <a:satOff val="-8997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Entre los principales fines del Centro de Padres se encuentran fomentar la preocupación por la formación de los estudiantes, preparar a los padres para asumir su responsabilidad educativa, integrar a los miembros en una comunidad inspirada en valores cristianos y apoyar concretamente a la Dirección del Colegio.</a:t>
          </a:r>
          <a:endParaRPr lang="es-CL" sz="1900" kern="1200" dirty="0"/>
        </a:p>
      </dsp:txBody>
      <dsp:txXfrm rot="-5400000">
        <a:off x="1806642" y="2382955"/>
        <a:ext cx="8198440" cy="151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5AD7-E508-48C8-95B7-083DC871D11A}">
      <dsp:nvSpPr>
        <dsp:cNvPr id="0" name=""/>
        <dsp:cNvSpPr/>
      </dsp:nvSpPr>
      <dsp:spPr>
        <a:xfrm>
          <a:off x="0" y="1007020"/>
          <a:ext cx="2898180" cy="1738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Fomentar preocupación por formación de estudiantes</a:t>
          </a:r>
          <a:endParaRPr lang="es-CL" sz="2700" kern="1200" dirty="0"/>
        </a:p>
      </dsp:txBody>
      <dsp:txXfrm>
        <a:off x="0" y="1007020"/>
        <a:ext cx="2898180" cy="1738908"/>
      </dsp:txXfrm>
    </dsp:sp>
    <dsp:sp modelId="{95DB665F-D9BE-4AF3-A7DA-62920DB5E564}">
      <dsp:nvSpPr>
        <dsp:cNvPr id="0" name=""/>
        <dsp:cNvSpPr/>
      </dsp:nvSpPr>
      <dsp:spPr>
        <a:xfrm>
          <a:off x="3187998" y="1007020"/>
          <a:ext cx="2898180" cy="17389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Preparar a padres para responsabilidad educativa</a:t>
          </a:r>
        </a:p>
      </dsp:txBody>
      <dsp:txXfrm>
        <a:off x="3187998" y="1007020"/>
        <a:ext cx="2898180" cy="1738908"/>
      </dsp:txXfrm>
    </dsp:sp>
    <dsp:sp modelId="{60ED9090-7CD5-459F-924F-D381B9DFBB28}">
      <dsp:nvSpPr>
        <dsp:cNvPr id="0" name=""/>
        <dsp:cNvSpPr/>
      </dsp:nvSpPr>
      <dsp:spPr>
        <a:xfrm>
          <a:off x="6375996" y="1007020"/>
          <a:ext cx="2898180" cy="17389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Establecer vínculos entre hogar y Colegio</a:t>
          </a:r>
          <a:endParaRPr lang="es-CL" sz="2700" kern="1200" dirty="0"/>
        </a:p>
      </dsp:txBody>
      <dsp:txXfrm>
        <a:off x="6375996" y="1007020"/>
        <a:ext cx="2898180" cy="1738908"/>
      </dsp:txXfrm>
    </dsp:sp>
    <dsp:sp modelId="{81C0891A-0DB6-4C0A-8E3B-3C120C6CB332}">
      <dsp:nvSpPr>
        <dsp:cNvPr id="0" name=""/>
        <dsp:cNvSpPr/>
      </dsp:nvSpPr>
      <dsp:spPr>
        <a:xfrm>
          <a:off x="0" y="3035746"/>
          <a:ext cx="2898180" cy="17389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Integrar miembros en comunidad católica</a:t>
          </a:r>
          <a:endParaRPr lang="es-CL" sz="2700" kern="1200" dirty="0"/>
        </a:p>
      </dsp:txBody>
      <dsp:txXfrm>
        <a:off x="0" y="3035746"/>
        <a:ext cx="2898180" cy="1738908"/>
      </dsp:txXfrm>
    </dsp:sp>
    <dsp:sp modelId="{1E982A33-963F-42C2-AA8A-F6A11BDD6375}">
      <dsp:nvSpPr>
        <dsp:cNvPr id="0" name=""/>
        <dsp:cNvSpPr/>
      </dsp:nvSpPr>
      <dsp:spPr>
        <a:xfrm>
          <a:off x="3187998" y="3056143"/>
          <a:ext cx="2898180" cy="17389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Apoyar gestión y metas del Colegio</a:t>
          </a:r>
          <a:endParaRPr lang="es-CL" sz="2700" kern="1200" dirty="0"/>
        </a:p>
      </dsp:txBody>
      <dsp:txXfrm>
        <a:off x="3187998" y="3056143"/>
        <a:ext cx="2898180" cy="1738908"/>
      </dsp:txXfrm>
    </dsp:sp>
    <dsp:sp modelId="{5B146114-5CDE-4F06-BDA3-2F9FE1C50A53}">
      <dsp:nvSpPr>
        <dsp:cNvPr id="0" name=""/>
        <dsp:cNvSpPr/>
      </dsp:nvSpPr>
      <dsp:spPr>
        <a:xfrm>
          <a:off x="6375996" y="3035746"/>
          <a:ext cx="2898180" cy="1738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Proyectar acciones hacia la comunidad</a:t>
          </a:r>
          <a:endParaRPr lang="es-CL" sz="2700" kern="1200" dirty="0"/>
        </a:p>
      </dsp:txBody>
      <dsp:txXfrm>
        <a:off x="6375996" y="3035746"/>
        <a:ext cx="2898180" cy="1738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782BB-4600-4193-829C-CB705A0EE9A7}">
      <dsp:nvSpPr>
        <dsp:cNvPr id="0" name=""/>
        <dsp:cNvSpPr/>
      </dsp:nvSpPr>
      <dsp:spPr>
        <a:xfrm rot="5400000">
          <a:off x="5789294" y="-2177309"/>
          <a:ext cx="1397000" cy="6106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Conformada por todos los padres y apoderados, se reúne al inicio del año escolar.</a:t>
          </a:r>
          <a:endParaRPr lang="es-CL" sz="2300" kern="1200" dirty="0"/>
        </a:p>
      </dsp:txBody>
      <dsp:txXfrm rot="-5400000">
        <a:off x="3434714" y="245467"/>
        <a:ext cx="6037964" cy="1260608"/>
      </dsp:txXfrm>
    </dsp:sp>
    <dsp:sp modelId="{C0EFB662-04AE-49A2-A158-06719A9C4E6D}">
      <dsp:nvSpPr>
        <dsp:cNvPr id="0" name=""/>
        <dsp:cNvSpPr/>
      </dsp:nvSpPr>
      <dsp:spPr>
        <a:xfrm>
          <a:off x="0" y="2645"/>
          <a:ext cx="3434715" cy="174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ASAMBLEA GENERAL</a:t>
          </a:r>
        </a:p>
      </dsp:txBody>
      <dsp:txXfrm>
        <a:off x="85245" y="87890"/>
        <a:ext cx="3264225" cy="1575760"/>
      </dsp:txXfrm>
    </dsp:sp>
    <dsp:sp modelId="{0AB0EF86-758F-4DA1-9C01-B59018DC9E24}">
      <dsp:nvSpPr>
        <dsp:cNvPr id="0" name=""/>
        <dsp:cNvSpPr/>
      </dsp:nvSpPr>
      <dsp:spPr>
        <a:xfrm rot="5400000">
          <a:off x="5725943" y="-280395"/>
          <a:ext cx="1397000" cy="597945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Integrado por un presidente, vicepresidente, secretario, tesorero, delegado de pastoral y un consejero.</a:t>
          </a:r>
          <a:endParaRPr lang="es-CL" sz="2300" kern="1200" dirty="0"/>
        </a:p>
      </dsp:txBody>
      <dsp:txXfrm rot="-5400000">
        <a:off x="3434715" y="2079029"/>
        <a:ext cx="5911261" cy="1260608"/>
      </dsp:txXfrm>
    </dsp:sp>
    <dsp:sp modelId="{8BE36497-4988-4A54-B80C-52F414CC206F}">
      <dsp:nvSpPr>
        <dsp:cNvPr id="0" name=""/>
        <dsp:cNvSpPr/>
      </dsp:nvSpPr>
      <dsp:spPr>
        <a:xfrm>
          <a:off x="0" y="1836208"/>
          <a:ext cx="3434715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DIRECTORIO</a:t>
          </a:r>
        </a:p>
      </dsp:txBody>
      <dsp:txXfrm>
        <a:off x="85245" y="1921453"/>
        <a:ext cx="3264225" cy="1575760"/>
      </dsp:txXfrm>
    </dsp:sp>
    <dsp:sp modelId="{0782F2D7-AC0E-466C-82C6-A8243B8FAFD2}">
      <dsp:nvSpPr>
        <dsp:cNvPr id="0" name=""/>
        <dsp:cNvSpPr/>
      </dsp:nvSpPr>
      <dsp:spPr>
        <a:xfrm rot="5400000">
          <a:off x="5789294" y="1489816"/>
          <a:ext cx="1397000" cy="6106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Uno por cada curso, con una directiva elegida democráticamente.</a:t>
          </a:r>
          <a:endParaRPr lang="es-CL" sz="2300" kern="1200" dirty="0"/>
        </a:p>
      </dsp:txBody>
      <dsp:txXfrm rot="-5400000">
        <a:off x="3434714" y="3912592"/>
        <a:ext cx="6037964" cy="1260608"/>
      </dsp:txXfrm>
    </dsp:sp>
    <dsp:sp modelId="{B56E74F0-C842-431A-BA11-A9327D6E6431}">
      <dsp:nvSpPr>
        <dsp:cNvPr id="0" name=""/>
        <dsp:cNvSpPr/>
      </dsp:nvSpPr>
      <dsp:spPr>
        <a:xfrm>
          <a:off x="0" y="3669771"/>
          <a:ext cx="3434715" cy="1746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SUB-CENTROS o directiva curso </a:t>
          </a:r>
        </a:p>
      </dsp:txBody>
      <dsp:txXfrm>
        <a:off x="85245" y="3755016"/>
        <a:ext cx="3264225" cy="157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D243A-87F6-46FA-84A6-44D175FA10BB}">
      <dsp:nvSpPr>
        <dsp:cNvPr id="0" name=""/>
        <dsp:cNvSpPr/>
      </dsp:nvSpPr>
      <dsp:spPr>
        <a:xfrm>
          <a:off x="1933399" y="947454"/>
          <a:ext cx="4816988" cy="4816988"/>
        </a:xfrm>
        <a:prstGeom prst="blockArc">
          <a:avLst>
            <a:gd name="adj1" fmla="val 13027779"/>
            <a:gd name="adj2" fmla="val 16472510"/>
            <a:gd name="adj3" fmla="val 45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535E-7EC9-483E-95E6-E1443D64E512}">
      <dsp:nvSpPr>
        <dsp:cNvPr id="0" name=""/>
        <dsp:cNvSpPr/>
      </dsp:nvSpPr>
      <dsp:spPr>
        <a:xfrm>
          <a:off x="2200199" y="499356"/>
          <a:ext cx="4816988" cy="4816988"/>
        </a:xfrm>
        <a:prstGeom prst="blockArc">
          <a:avLst>
            <a:gd name="adj1" fmla="val 9056984"/>
            <a:gd name="adj2" fmla="val 12264594"/>
            <a:gd name="adj3" fmla="val 45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93242-A3CB-42CB-921C-46408A05AF93}">
      <dsp:nvSpPr>
        <dsp:cNvPr id="0" name=""/>
        <dsp:cNvSpPr/>
      </dsp:nvSpPr>
      <dsp:spPr>
        <a:xfrm>
          <a:off x="2135047" y="389225"/>
          <a:ext cx="4816988" cy="4816988"/>
        </a:xfrm>
        <a:prstGeom prst="blockArc">
          <a:avLst>
            <a:gd name="adj1" fmla="val 5416402"/>
            <a:gd name="adj2" fmla="val 8870088"/>
            <a:gd name="adj3" fmla="val 45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33448-9D30-4204-9287-36F710952F14}">
      <dsp:nvSpPr>
        <dsp:cNvPr id="0" name=""/>
        <dsp:cNvSpPr/>
      </dsp:nvSpPr>
      <dsp:spPr>
        <a:xfrm>
          <a:off x="2910328" y="997934"/>
          <a:ext cx="3933697" cy="4070981"/>
        </a:xfrm>
        <a:prstGeom prst="blockArc">
          <a:avLst>
            <a:gd name="adj1" fmla="val 2345271"/>
            <a:gd name="adj2" fmla="val 5667407"/>
            <a:gd name="adj3" fmla="val 45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D815-5370-4C6B-A828-DBFB4BD40187}">
      <dsp:nvSpPr>
        <dsp:cNvPr id="0" name=""/>
        <dsp:cNvSpPr/>
      </dsp:nvSpPr>
      <dsp:spPr>
        <a:xfrm>
          <a:off x="2116422" y="667590"/>
          <a:ext cx="4816988" cy="4816988"/>
        </a:xfrm>
        <a:prstGeom prst="blockArc">
          <a:avLst>
            <a:gd name="adj1" fmla="val 19977701"/>
            <a:gd name="adj2" fmla="val 1860929"/>
            <a:gd name="adj3" fmla="val 45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AFFD4-B723-47E2-A2A9-57A7FBF9E789}">
      <dsp:nvSpPr>
        <dsp:cNvPr id="0" name=""/>
        <dsp:cNvSpPr/>
      </dsp:nvSpPr>
      <dsp:spPr>
        <a:xfrm>
          <a:off x="2285761" y="948989"/>
          <a:ext cx="4816988" cy="4816988"/>
        </a:xfrm>
        <a:prstGeom prst="blockArc">
          <a:avLst>
            <a:gd name="adj1" fmla="val 15957432"/>
            <a:gd name="adj2" fmla="val 19497682"/>
            <a:gd name="adj3" fmla="val 45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FD414-C356-4F43-8C31-9A0FE4277F7A}">
      <dsp:nvSpPr>
        <dsp:cNvPr id="0" name=""/>
        <dsp:cNvSpPr/>
      </dsp:nvSpPr>
      <dsp:spPr>
        <a:xfrm>
          <a:off x="3421784" y="2030076"/>
          <a:ext cx="2163905" cy="2163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800" kern="1200" dirty="0"/>
            <a:t>CPA</a:t>
          </a:r>
        </a:p>
      </dsp:txBody>
      <dsp:txXfrm>
        <a:off x="3738681" y="2346973"/>
        <a:ext cx="1530111" cy="1530111"/>
      </dsp:txXfrm>
    </dsp:sp>
    <dsp:sp modelId="{83B0A69F-DDB1-4EA1-96B8-270CDC9C7B4E}">
      <dsp:nvSpPr>
        <dsp:cNvPr id="0" name=""/>
        <dsp:cNvSpPr/>
      </dsp:nvSpPr>
      <dsp:spPr>
        <a:xfrm>
          <a:off x="3770930" y="252010"/>
          <a:ext cx="1514733" cy="1514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Presidente</a:t>
          </a:r>
        </a:p>
      </dsp:txBody>
      <dsp:txXfrm>
        <a:off x="3992758" y="473838"/>
        <a:ext cx="1071077" cy="1071077"/>
      </dsp:txXfrm>
    </dsp:sp>
    <dsp:sp modelId="{6CD821CD-ADBC-4B7D-AEC5-5BF603237490}">
      <dsp:nvSpPr>
        <dsp:cNvPr id="0" name=""/>
        <dsp:cNvSpPr/>
      </dsp:nvSpPr>
      <dsp:spPr>
        <a:xfrm>
          <a:off x="5864232" y="1248638"/>
          <a:ext cx="1514733" cy="1514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Vicepresidente</a:t>
          </a:r>
        </a:p>
      </dsp:txBody>
      <dsp:txXfrm>
        <a:off x="6086060" y="1470466"/>
        <a:ext cx="1071077" cy="1071077"/>
      </dsp:txXfrm>
    </dsp:sp>
    <dsp:sp modelId="{F840DD9C-56A5-4B50-8B86-08D580337FF2}">
      <dsp:nvSpPr>
        <dsp:cNvPr id="0" name=""/>
        <dsp:cNvSpPr/>
      </dsp:nvSpPr>
      <dsp:spPr>
        <a:xfrm>
          <a:off x="5784963" y="3531644"/>
          <a:ext cx="1514733" cy="1514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Secretario</a:t>
          </a:r>
        </a:p>
      </dsp:txBody>
      <dsp:txXfrm>
        <a:off x="6006791" y="3753472"/>
        <a:ext cx="1071077" cy="1071077"/>
      </dsp:txXfrm>
    </dsp:sp>
    <dsp:sp modelId="{B1050B6A-35D4-4E0B-9B47-6145FB36606A}">
      <dsp:nvSpPr>
        <dsp:cNvPr id="0" name=""/>
        <dsp:cNvSpPr/>
      </dsp:nvSpPr>
      <dsp:spPr>
        <a:xfrm>
          <a:off x="3774943" y="4394289"/>
          <a:ext cx="1514733" cy="1514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Tesorero</a:t>
          </a:r>
        </a:p>
      </dsp:txBody>
      <dsp:txXfrm>
        <a:off x="3996771" y="4616117"/>
        <a:ext cx="1071077" cy="1071077"/>
      </dsp:txXfrm>
    </dsp:sp>
    <dsp:sp modelId="{DCA1DFA2-DD98-41DF-8E3C-6E29096B2E2C}">
      <dsp:nvSpPr>
        <dsp:cNvPr id="0" name=""/>
        <dsp:cNvSpPr/>
      </dsp:nvSpPr>
      <dsp:spPr>
        <a:xfrm>
          <a:off x="1793505" y="3293514"/>
          <a:ext cx="1514733" cy="1514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Delegado Pastoral</a:t>
          </a:r>
        </a:p>
      </dsp:txBody>
      <dsp:txXfrm>
        <a:off x="2015333" y="3515342"/>
        <a:ext cx="1071077" cy="1071077"/>
      </dsp:txXfrm>
    </dsp:sp>
    <dsp:sp modelId="{9F2A7842-EA87-49E0-B33D-8056CB74455D}">
      <dsp:nvSpPr>
        <dsp:cNvPr id="0" name=""/>
        <dsp:cNvSpPr/>
      </dsp:nvSpPr>
      <dsp:spPr>
        <a:xfrm>
          <a:off x="1707778" y="1177680"/>
          <a:ext cx="1514733" cy="1514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0" kern="1200" dirty="0"/>
            <a:t>Consejero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b="0" kern="1200" dirty="0"/>
        </a:p>
      </dsp:txBody>
      <dsp:txXfrm>
        <a:off x="1929606" y="1399508"/>
        <a:ext cx="1071077" cy="1071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616D-4656-4B4C-AE6A-F0E4EA0782E0}">
      <dsp:nvSpPr>
        <dsp:cNvPr id="0" name=""/>
        <dsp:cNvSpPr/>
      </dsp:nvSpPr>
      <dsp:spPr>
        <a:xfrm>
          <a:off x="0" y="222832"/>
          <a:ext cx="3147559" cy="18885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Georgia" panose="02040502050405020303" pitchFamily="18" charset="0"/>
            <a:buNone/>
          </a:pPr>
          <a:r>
            <a:rPr lang="es-ES" sz="1900" kern="1200" dirty="0"/>
            <a:t>Realizar las reuniones de acuerdo con temáticas inherentes a intereses del Colegio.</a:t>
          </a:r>
          <a:endParaRPr lang="es-CL" sz="1900" kern="1200" dirty="0"/>
        </a:p>
      </dsp:txBody>
      <dsp:txXfrm>
        <a:off x="0" y="222832"/>
        <a:ext cx="3147559" cy="1888535"/>
      </dsp:txXfrm>
    </dsp:sp>
    <dsp:sp modelId="{11111501-F579-4A00-BE6C-3535320D09C2}">
      <dsp:nvSpPr>
        <dsp:cNvPr id="0" name=""/>
        <dsp:cNvSpPr/>
      </dsp:nvSpPr>
      <dsp:spPr>
        <a:xfrm>
          <a:off x="3462314" y="222832"/>
          <a:ext cx="3147559" cy="1888535"/>
        </a:xfrm>
        <a:prstGeom prst="rect">
          <a:avLst/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Representación de los apoderados frente a la comunidad o agentes externos </a:t>
          </a:r>
        </a:p>
      </dsp:txBody>
      <dsp:txXfrm>
        <a:off x="3462314" y="222832"/>
        <a:ext cx="3147559" cy="1888535"/>
      </dsp:txXfrm>
    </dsp:sp>
    <dsp:sp modelId="{1E1B2246-5BBA-482F-B46B-5600155F775A}">
      <dsp:nvSpPr>
        <dsp:cNvPr id="0" name=""/>
        <dsp:cNvSpPr/>
      </dsp:nvSpPr>
      <dsp:spPr>
        <a:xfrm>
          <a:off x="6924629" y="222832"/>
          <a:ext cx="3147559" cy="1888535"/>
        </a:xfrm>
        <a:prstGeom prst="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Elaboración de planes  de acción y proyectos en coordinación a al PEI  y la dirección del colegio</a:t>
          </a:r>
        </a:p>
      </dsp:txBody>
      <dsp:txXfrm>
        <a:off x="6924629" y="222832"/>
        <a:ext cx="3147559" cy="1888535"/>
      </dsp:txXfrm>
    </dsp:sp>
    <dsp:sp modelId="{2E9A94DF-3E8A-45FB-BB8E-5CC6D152A9F0}">
      <dsp:nvSpPr>
        <dsp:cNvPr id="0" name=""/>
        <dsp:cNvSpPr/>
      </dsp:nvSpPr>
      <dsp:spPr>
        <a:xfrm>
          <a:off x="1731157" y="2426123"/>
          <a:ext cx="3147559" cy="1888535"/>
        </a:xfrm>
        <a:prstGeom prst="rect">
          <a:avLst/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Estimular la participación de los padres y apoderados en las actividades del Centro de Padres</a:t>
          </a:r>
          <a:endParaRPr lang="es-CL" sz="1900" kern="1200" dirty="0"/>
        </a:p>
      </dsp:txBody>
      <dsp:txXfrm>
        <a:off x="1731157" y="2426123"/>
        <a:ext cx="3147559" cy="1888535"/>
      </dsp:txXfrm>
    </dsp:sp>
    <dsp:sp modelId="{5A92E1DD-28D5-4C47-9402-ADABA0DE16CE}">
      <dsp:nvSpPr>
        <dsp:cNvPr id="0" name=""/>
        <dsp:cNvSpPr/>
      </dsp:nvSpPr>
      <dsp:spPr>
        <a:xfrm>
          <a:off x="5193472" y="2426123"/>
          <a:ext cx="3147559" cy="1888535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Informar periódicamente a la Dirección del Colegio acerca del desarrollo de programas de trabajo en función del PEI</a:t>
          </a:r>
          <a:endParaRPr lang="es-CL" sz="1900" kern="1200" dirty="0"/>
        </a:p>
      </dsp:txBody>
      <dsp:txXfrm>
        <a:off x="5193472" y="2426123"/>
        <a:ext cx="3147559" cy="1888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4A341-FBF7-4DE0-B0DD-BF8A896D9051}">
      <dsp:nvSpPr>
        <dsp:cNvPr id="0" name=""/>
        <dsp:cNvSpPr/>
      </dsp:nvSpPr>
      <dsp:spPr>
        <a:xfrm rot="10800000">
          <a:off x="2077243" y="1853"/>
          <a:ext cx="7149115" cy="1106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1800" kern="1200" dirty="0"/>
            <a:t>Se convocará a un taller de formación al presidente y un representante de cada subcentro y a quienes quieran conformar el Centro de Padres y apoderados.</a:t>
          </a:r>
          <a:endParaRPr lang="es-CL" sz="1800" kern="1200" dirty="0"/>
        </a:p>
      </dsp:txBody>
      <dsp:txXfrm rot="10800000">
        <a:off x="2353769" y="1853"/>
        <a:ext cx="6872589" cy="1106104"/>
      </dsp:txXfrm>
    </dsp:sp>
    <dsp:sp modelId="{84E324E7-4930-4C45-B438-9ED4A0E1CD68}">
      <dsp:nvSpPr>
        <dsp:cNvPr id="0" name=""/>
        <dsp:cNvSpPr/>
      </dsp:nvSpPr>
      <dsp:spPr>
        <a:xfrm>
          <a:off x="1524190" y="1853"/>
          <a:ext cx="1106104" cy="1106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C7EA5-6894-4DCB-BD39-7B2FF2844DD1}">
      <dsp:nvSpPr>
        <dsp:cNvPr id="0" name=""/>
        <dsp:cNvSpPr/>
      </dsp:nvSpPr>
      <dsp:spPr>
        <a:xfrm rot="10800000">
          <a:off x="2077243" y="1438138"/>
          <a:ext cx="7149115" cy="1106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6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1800" kern="1200" dirty="0"/>
            <a:t>Posterior al taller se conformará el directorio por votación directa del presidente y del representante de cada subcentro.</a:t>
          </a:r>
          <a:endParaRPr lang="es-CL" sz="1800" kern="1200" dirty="0"/>
        </a:p>
      </dsp:txBody>
      <dsp:txXfrm rot="10800000">
        <a:off x="2353769" y="1438138"/>
        <a:ext cx="6872589" cy="1106104"/>
      </dsp:txXfrm>
    </dsp:sp>
    <dsp:sp modelId="{74FF265B-6B14-42E8-A425-31AA3AC234A5}">
      <dsp:nvSpPr>
        <dsp:cNvPr id="0" name=""/>
        <dsp:cNvSpPr/>
      </dsp:nvSpPr>
      <dsp:spPr>
        <a:xfrm>
          <a:off x="1524190" y="1438138"/>
          <a:ext cx="1106104" cy="11061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B2D7-17E9-48EA-B535-0A2A37F66A70}">
      <dsp:nvSpPr>
        <dsp:cNvPr id="0" name=""/>
        <dsp:cNvSpPr/>
      </dsp:nvSpPr>
      <dsp:spPr>
        <a:xfrm rot="10800000">
          <a:off x="2077243" y="2874423"/>
          <a:ext cx="7149115" cy="1106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61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1800" kern="1200" dirty="0"/>
            <a:t>Los cargos durarán 2 años y podrán ser reelegidos por única vez en un segundo periodo.</a:t>
          </a:r>
          <a:endParaRPr lang="es-C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kern="1200"/>
        </a:p>
      </dsp:txBody>
      <dsp:txXfrm rot="10800000">
        <a:off x="2353769" y="2874423"/>
        <a:ext cx="6872589" cy="1106104"/>
      </dsp:txXfrm>
    </dsp:sp>
    <dsp:sp modelId="{AA8D70AF-6679-48E5-B430-6553FAAA8189}">
      <dsp:nvSpPr>
        <dsp:cNvPr id="0" name=""/>
        <dsp:cNvSpPr/>
      </dsp:nvSpPr>
      <dsp:spPr>
        <a:xfrm>
          <a:off x="1524190" y="2874423"/>
          <a:ext cx="1106104" cy="11061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AC427-C297-44AE-9CD3-C67D0B60F11B}">
      <dsp:nvSpPr>
        <dsp:cNvPr id="0" name=""/>
        <dsp:cNvSpPr/>
      </dsp:nvSpPr>
      <dsp:spPr>
        <a:xfrm rot="10800000">
          <a:off x="2077243" y="4310708"/>
          <a:ext cx="7149115" cy="1106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61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/>
            <a:t>En caso de abandono del cargo, la Dirección en conjunto con el Directorio nombrarán a un suplente</a:t>
          </a:r>
          <a:endParaRPr lang="es-CL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kern="1200" dirty="0"/>
        </a:p>
      </dsp:txBody>
      <dsp:txXfrm rot="10800000">
        <a:off x="2353769" y="4310708"/>
        <a:ext cx="6872589" cy="1106104"/>
      </dsp:txXfrm>
    </dsp:sp>
    <dsp:sp modelId="{CA250DC7-3BB4-4931-92EC-D69CBDA2A8D5}">
      <dsp:nvSpPr>
        <dsp:cNvPr id="0" name=""/>
        <dsp:cNvSpPr/>
      </dsp:nvSpPr>
      <dsp:spPr>
        <a:xfrm>
          <a:off x="1524190" y="4310708"/>
          <a:ext cx="1106104" cy="110610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39041-450B-45D4-AB78-86DF893C959A}">
      <dsp:nvSpPr>
        <dsp:cNvPr id="0" name=""/>
        <dsp:cNvSpPr/>
      </dsp:nvSpPr>
      <dsp:spPr>
        <a:xfrm rot="5400000">
          <a:off x="-250414" y="252820"/>
          <a:ext cx="1669430" cy="11686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Recaudación</a:t>
          </a:r>
          <a:endParaRPr lang="es-CL" sz="1200" kern="1200" dirty="0"/>
        </a:p>
      </dsp:txBody>
      <dsp:txXfrm rot="-5400000">
        <a:off x="1" y="586707"/>
        <a:ext cx="1168601" cy="500829"/>
      </dsp:txXfrm>
    </dsp:sp>
    <dsp:sp modelId="{4AD37156-EDBA-45C4-8613-926AA38147AD}">
      <dsp:nvSpPr>
        <dsp:cNvPr id="0" name=""/>
        <dsp:cNvSpPr/>
      </dsp:nvSpPr>
      <dsp:spPr>
        <a:xfrm rot="5400000">
          <a:off x="5359058" y="-4188051"/>
          <a:ext cx="1085129" cy="9466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Martel Sans" pitchFamily="34" charset="0"/>
              <a:ea typeface="Martel Sans" pitchFamily="34" charset="-122"/>
              <a:cs typeface="Martel Sans" pitchFamily="34" charset="-120"/>
            </a:rPr>
            <a:t>Los recursos económicos se recaudan a través de cuotas, eventos y otras actividades.</a:t>
          </a:r>
          <a:endParaRPr lang="es-CL" sz="2600" kern="1200"/>
        </a:p>
      </dsp:txBody>
      <dsp:txXfrm rot="-5400000">
        <a:off x="1168601" y="55378"/>
        <a:ext cx="9413072" cy="979185"/>
      </dsp:txXfrm>
    </dsp:sp>
    <dsp:sp modelId="{ACECB72F-853D-4B84-81B4-84104B075BB0}">
      <dsp:nvSpPr>
        <dsp:cNvPr id="0" name=""/>
        <dsp:cNvSpPr/>
      </dsp:nvSpPr>
      <dsp:spPr>
        <a:xfrm rot="5400000">
          <a:off x="-250414" y="1728956"/>
          <a:ext cx="1669430" cy="1168601"/>
        </a:xfrm>
        <a:prstGeom prst="chevron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Administración</a:t>
          </a:r>
        </a:p>
      </dsp:txBody>
      <dsp:txXfrm rot="-5400000">
        <a:off x="1" y="2062843"/>
        <a:ext cx="1168601" cy="500829"/>
      </dsp:txXfrm>
    </dsp:sp>
    <dsp:sp modelId="{19751340-5432-48A4-A82F-967D5CF87A09}">
      <dsp:nvSpPr>
        <dsp:cNvPr id="0" name=""/>
        <dsp:cNvSpPr/>
      </dsp:nvSpPr>
      <dsp:spPr>
        <a:xfrm rot="5400000">
          <a:off x="5359058" y="-2711915"/>
          <a:ext cx="1085129" cy="9466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Martel Sans" pitchFamily="34" charset="0"/>
              <a:ea typeface="Martel Sans" pitchFamily="34" charset="-122"/>
              <a:cs typeface="Martel Sans" pitchFamily="34" charset="-120"/>
            </a:rPr>
            <a:t>La administración de los recursos está a cargo del Directorio del Centro General de Padres.</a:t>
          </a:r>
          <a:endParaRPr lang="es-CL" sz="2600" kern="1200"/>
        </a:p>
      </dsp:txBody>
      <dsp:txXfrm rot="-5400000">
        <a:off x="1168601" y="1531514"/>
        <a:ext cx="9413072" cy="979185"/>
      </dsp:txXfrm>
    </dsp:sp>
    <dsp:sp modelId="{9D6E093C-0E88-469C-BDEE-1227B40DFE52}">
      <dsp:nvSpPr>
        <dsp:cNvPr id="0" name=""/>
        <dsp:cNvSpPr/>
      </dsp:nvSpPr>
      <dsp:spPr>
        <a:xfrm rot="5400000">
          <a:off x="-250414" y="3205092"/>
          <a:ext cx="1669430" cy="1168601"/>
        </a:xfrm>
        <a:prstGeom prst="chevron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Destino de fondos</a:t>
          </a:r>
          <a:endParaRPr lang="es-CL" sz="1200" kern="1200" dirty="0"/>
        </a:p>
      </dsp:txBody>
      <dsp:txXfrm rot="-5400000">
        <a:off x="1" y="3538979"/>
        <a:ext cx="1168601" cy="500829"/>
      </dsp:txXfrm>
    </dsp:sp>
    <dsp:sp modelId="{9DE0039C-E925-4DB0-AC14-DB0DD6F2CD85}">
      <dsp:nvSpPr>
        <dsp:cNvPr id="0" name=""/>
        <dsp:cNvSpPr/>
      </dsp:nvSpPr>
      <dsp:spPr>
        <a:xfrm rot="5400000">
          <a:off x="5359058" y="-1235779"/>
          <a:ext cx="1085129" cy="9466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latin typeface="Martel Sans" pitchFamily="34" charset="0"/>
              <a:ea typeface="Martel Sans" pitchFamily="34" charset="-122"/>
              <a:cs typeface="Martel Sans" pitchFamily="34" charset="-120"/>
            </a:rPr>
            <a:t>Los fondos se destinan a beneficiar la gestión del establecimiento, apoyar medios pedagógicos e invertir en infraestructura.</a:t>
          </a:r>
          <a:endParaRPr lang="es-CL" sz="2600" kern="1200"/>
        </a:p>
      </dsp:txBody>
      <dsp:txXfrm rot="-5400000">
        <a:off x="1168601" y="3007650"/>
        <a:ext cx="9413072" cy="979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C57F-5150-4168-871D-1DF4DB01EACD}" type="datetimeFigureOut">
              <a:rPr lang="es-CL" smtClean="0"/>
              <a:t>23-05-2024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E851-A078-42F0-B492-5C52417D6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59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4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471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6372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383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2312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469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CAE2B372-2C8B-47E1-A52B-B0DFAC23E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532" cy="19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8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5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1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AB9C7-A546-47DA-998C-D4D7599DF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521" y="34290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REGLAMENTO </a:t>
            </a:r>
            <a:br>
              <a:rPr lang="es-CL" dirty="0"/>
            </a:br>
            <a:r>
              <a:rPr lang="es-CL" dirty="0"/>
              <a:t>CENTRO DE PADRES Y APODERADOS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C98B5-72DB-4914-A857-7AA68F75E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585" y="5526595"/>
            <a:ext cx="7891272" cy="1069848"/>
          </a:xfrm>
        </p:spPr>
        <p:txBody>
          <a:bodyPr/>
          <a:lstStyle/>
          <a:p>
            <a:pPr algn="ctr"/>
            <a:endParaRPr lang="es-CL" dirty="0"/>
          </a:p>
          <a:p>
            <a:pPr algn="ctr"/>
            <a:r>
              <a:rPr lang="es-CL" dirty="0"/>
              <a:t> MAYO 2024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CFB1319-0699-4A07-A12A-A9EDF8C0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25031"/>
            <a:ext cx="1322443" cy="25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5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FC71259-22F2-4964-96E2-C0521A2B67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4994" y="426355"/>
            <a:ext cx="551997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Funciones del Directorio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6C2BC6-1CD3-4915-8779-803BC83F4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871289"/>
              </p:ext>
            </p:extLst>
          </p:nvPr>
        </p:nvGraphicFramePr>
        <p:xfrm>
          <a:off x="1737189" y="1707245"/>
          <a:ext cx="10072189" cy="453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36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68276-C584-4FE7-85CC-DB134F226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5107" y="307434"/>
            <a:ext cx="8912225" cy="1281113"/>
          </a:xfrm>
        </p:spPr>
        <p:txBody>
          <a:bodyPr/>
          <a:lstStyle/>
          <a:p>
            <a:r>
              <a:rPr lang="es-CL" dirty="0"/>
              <a:t>Elección del Directorio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CB1783-A757-4D5F-B754-78304F2B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7"/>
          <a:stretch/>
        </p:blipFill>
        <p:spPr>
          <a:xfrm>
            <a:off x="1173102" y="1332690"/>
            <a:ext cx="10655732" cy="49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4B7F6-BEF6-F073-48B8-9F4E13DD8032}"/>
              </a:ext>
            </a:extLst>
          </p:cNvPr>
          <p:cNvSpPr txBox="1">
            <a:spLocks/>
          </p:cNvSpPr>
          <p:nvPr/>
        </p:nvSpPr>
        <p:spPr>
          <a:xfrm>
            <a:off x="3732382" y="262443"/>
            <a:ext cx="6240293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/>
              <a:t>Elección del Directorio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5406DC9-B1FC-A93C-2EEC-820DB583A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725156"/>
              </p:ext>
            </p:extLst>
          </p:nvPr>
        </p:nvGraphicFramePr>
        <p:xfrm>
          <a:off x="908050" y="1131899"/>
          <a:ext cx="107505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89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0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9" name="Group 34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22" name="Rectangle 48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23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 useBgFill="1">
        <p:nvSpPr>
          <p:cNvPr id="124" name="Rectangle 52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55ECEDC3-4A57-4ADA-BA32-9BF3F70F1977}"/>
              </a:ext>
            </a:extLst>
          </p:cNvPr>
          <p:cNvSpPr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Recursos Económicos</a:t>
            </a:r>
          </a:p>
        </p:txBody>
      </p:sp>
      <p:sp>
        <p:nvSpPr>
          <p:cNvPr id="125" name="Rectangle 54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2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085AEA2-24BB-1CA6-DD92-C68951E9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491928"/>
              </p:ext>
            </p:extLst>
          </p:nvPr>
        </p:nvGraphicFramePr>
        <p:xfrm>
          <a:off x="944926" y="1714583"/>
          <a:ext cx="10634646" cy="462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89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4" name="Group 3072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79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9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9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9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9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30807" name="Group 3074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80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0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1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0820" name="Rectangle 3075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082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 useBgFill="1">
        <p:nvSpPr>
          <p:cNvPr id="30822" name="Rectangle 3075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823" name="Group 3076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3082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2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2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2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2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2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30836" name="Group 3077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083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3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84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4F49723-1736-4F6E-90A8-E126AAB9FB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83096" y="624109"/>
            <a:ext cx="5021516" cy="5148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L" altLang="es-CL" sz="3200" b="1" i="1" dirty="0"/>
              <a:t>Las partes del cuerpo son muchas, pero el cuerpo es uno; por muchas que sean las partes, todas forman un solo cuerpo. Así también Cristo…</a:t>
            </a:r>
            <a:br>
              <a:rPr lang="es-CL" altLang="es-CL" sz="3200" b="1" i="1" dirty="0"/>
            </a:br>
            <a:r>
              <a:rPr lang="es-CL" altLang="es-CL" sz="3200" b="1" dirty="0"/>
              <a:t>       </a:t>
            </a:r>
            <a:br>
              <a:rPr lang="es-CL" altLang="es-CL" sz="3200" b="1" dirty="0"/>
            </a:br>
            <a:r>
              <a:rPr lang="es-CL" altLang="es-CL" sz="3200" b="1" dirty="0"/>
              <a:t>                                                                  (1 corintios 12,12)</a:t>
            </a:r>
          </a:p>
        </p:txBody>
      </p:sp>
      <p:sp>
        <p:nvSpPr>
          <p:cNvPr id="30849" name="Rectangle 3078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085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76D2C1AD-7410-4397-945F-71B13AE93CC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r="2" b="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F1D28E-690A-4314-A6E4-AC0C5C257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2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DA9E37-D477-43FF-A22C-3EFC63E4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s-CL" dirty="0"/>
              <a:t>TABLA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32C94-6C26-4F89-A5A5-E9F1C5B4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SELLOS EDUCATIVOS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FUNDAMENTOS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DEFINICIÓN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FUNCIONES CENTRO DE PADRES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ORGANIZACIÓN Y ESTRUCTURA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SUB CENTRO DE PADRE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DIRECTORIO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FUNCIONES DIRECTORIO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ELECCIÓN DIRECTORIO</a:t>
            </a:r>
            <a:endParaRPr lang="es-CL"/>
          </a:p>
          <a:p>
            <a:pPr>
              <a:lnSpc>
                <a:spcPct val="90000"/>
              </a:lnSpc>
            </a:pPr>
            <a:r>
              <a:rPr lang="es-CL" dirty="0"/>
              <a:t>RECURSOS ECONÓMICOS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99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B99FF-41ED-4679-A1B5-912CE53C2E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5222" y="79110"/>
            <a:ext cx="8912225" cy="1281112"/>
          </a:xfrm>
        </p:spPr>
        <p:txBody>
          <a:bodyPr/>
          <a:lstStyle/>
          <a:p>
            <a:r>
              <a:rPr lang="es-CL" dirty="0"/>
              <a:t>SELLOS EDUCATIVOS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245097-8CF2-45AD-BDBF-5E05371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216996"/>
              </p:ext>
            </p:extLst>
          </p:nvPr>
        </p:nvGraphicFramePr>
        <p:xfrm>
          <a:off x="2100826" y="879978"/>
          <a:ext cx="8826500" cy="588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61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298F0-901D-4257-AC0F-013EC9AE38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2277" y="509587"/>
            <a:ext cx="3628417" cy="1281113"/>
          </a:xfrm>
        </p:spPr>
        <p:txBody>
          <a:bodyPr/>
          <a:lstStyle/>
          <a:p>
            <a:r>
              <a:rPr lang="es-CL" dirty="0"/>
              <a:t>FUNDAMENTOS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2904E4-07CE-4DD3-AEFD-80EABA73498C}"/>
              </a:ext>
            </a:extLst>
          </p:cNvPr>
          <p:cNvSpPr/>
          <p:nvPr/>
        </p:nvSpPr>
        <p:spPr>
          <a:xfrm>
            <a:off x="781048" y="1790700"/>
            <a:ext cx="2657477" cy="1200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COLEGIO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592FA9-7718-4B86-B145-A4F364A85CE5}"/>
              </a:ext>
            </a:extLst>
          </p:cNvPr>
          <p:cNvSpPr/>
          <p:nvPr/>
        </p:nvSpPr>
        <p:spPr>
          <a:xfrm>
            <a:off x="8934450" y="1790700"/>
            <a:ext cx="2800348" cy="1200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APODERADOS</a:t>
            </a:r>
          </a:p>
        </p:txBody>
      </p:sp>
      <p:sp>
        <p:nvSpPr>
          <p:cNvPr id="11" name="Globo: flecha hacia abajo 10">
            <a:extLst>
              <a:ext uri="{FF2B5EF4-FFF2-40B4-BE49-F238E27FC236}">
                <a16:creationId xmlns:a16="http://schemas.microsoft.com/office/drawing/2014/main" id="{8C2BE548-2593-4EAF-8C27-42139BED095C}"/>
              </a:ext>
            </a:extLst>
          </p:cNvPr>
          <p:cNvSpPr/>
          <p:nvPr/>
        </p:nvSpPr>
        <p:spPr>
          <a:xfrm>
            <a:off x="4248150" y="1790700"/>
            <a:ext cx="3876675" cy="24098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CANALES DE COMUNICACIÓN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69C261-1692-4328-9C71-FDEE46FA9FED}"/>
              </a:ext>
            </a:extLst>
          </p:cNvPr>
          <p:cNvSpPr/>
          <p:nvPr/>
        </p:nvSpPr>
        <p:spPr>
          <a:xfrm>
            <a:off x="4857748" y="4393740"/>
            <a:ext cx="2657477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PARTICIPACIÓN ORGANIZADA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A816709-FC7D-4B34-A7AF-E59B71AF4D92}"/>
              </a:ext>
            </a:extLst>
          </p:cNvPr>
          <p:cNvSpPr/>
          <p:nvPr/>
        </p:nvSpPr>
        <p:spPr>
          <a:xfrm>
            <a:off x="3500437" y="2157412"/>
            <a:ext cx="685800" cy="4667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80CAF1DA-159E-4CBC-8A99-550CCE464686}"/>
              </a:ext>
            </a:extLst>
          </p:cNvPr>
          <p:cNvSpPr/>
          <p:nvPr/>
        </p:nvSpPr>
        <p:spPr>
          <a:xfrm rot="10800000">
            <a:off x="8186737" y="2157412"/>
            <a:ext cx="685800" cy="4667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09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8F2C8-0046-4286-895F-6D2E8A4407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125" y="623888"/>
            <a:ext cx="10175875" cy="1281112"/>
          </a:xfrm>
        </p:spPr>
        <p:txBody>
          <a:bodyPr>
            <a:normAutofit/>
          </a:bodyPr>
          <a:lstStyle/>
          <a:p>
            <a:r>
              <a:rPr lang="es-CL" sz="3200" dirty="0"/>
              <a:t>¿Qué es el CENTRO DE PADRES Y APODERADOS?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D8BF060-09B2-4A68-BBAD-B83B527C4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715706"/>
              </p:ext>
            </p:extLst>
          </p:nvPr>
        </p:nvGraphicFramePr>
        <p:xfrm>
          <a:off x="1009650" y="1582339"/>
          <a:ext cx="10086975" cy="488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2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63D1A-53C9-4A81-88C2-F06D0B4F87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582447"/>
            <a:ext cx="8912225" cy="1281112"/>
          </a:xfrm>
        </p:spPr>
        <p:txBody>
          <a:bodyPr/>
          <a:lstStyle/>
          <a:p>
            <a:r>
              <a:rPr lang="es-CL" dirty="0"/>
              <a:t>Funciones Centro de Padres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BD50230-D271-4D8A-A2DB-5FD3130B6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091965"/>
              </p:ext>
            </p:extLst>
          </p:nvPr>
        </p:nvGraphicFramePr>
        <p:xfrm>
          <a:off x="2031999" y="946778"/>
          <a:ext cx="9274176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4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B37AF-44FC-4D84-9AF0-B9248867DA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166688"/>
            <a:ext cx="8912225" cy="1281112"/>
          </a:xfrm>
        </p:spPr>
        <p:txBody>
          <a:bodyPr/>
          <a:lstStyle/>
          <a:p>
            <a:r>
              <a:rPr lang="es-CL" dirty="0"/>
              <a:t>ORGANIZACIÓN Y ESTRUCTURA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0B99E1-0A86-4709-911F-DE9B9CBA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662883"/>
              </p:ext>
            </p:extLst>
          </p:nvPr>
        </p:nvGraphicFramePr>
        <p:xfrm>
          <a:off x="1325562" y="1091141"/>
          <a:ext cx="9540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44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02392-91A4-402B-8FC1-9B3EE97D5F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233363"/>
            <a:ext cx="8912225" cy="1281112"/>
          </a:xfrm>
        </p:spPr>
        <p:txBody>
          <a:bodyPr/>
          <a:lstStyle/>
          <a:p>
            <a:r>
              <a:rPr lang="es-CL" dirty="0"/>
              <a:t>Sub centros de padres o </a:t>
            </a:r>
            <a:br>
              <a:rPr lang="es-CL" dirty="0"/>
            </a:br>
            <a:r>
              <a:rPr lang="es-CL" dirty="0"/>
              <a:t>directiva por curso</a:t>
            </a: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CAC873B8-6D2C-4D13-AAA8-9BDEBDA98F0F}"/>
              </a:ext>
            </a:extLst>
          </p:cNvPr>
          <p:cNvSpPr/>
          <p:nvPr/>
        </p:nvSpPr>
        <p:spPr>
          <a:xfrm>
            <a:off x="2039978" y="1381224"/>
            <a:ext cx="36612" cy="5000427"/>
          </a:xfrm>
          <a:prstGeom prst="roundRect">
            <a:avLst>
              <a:gd name="adj" fmla="val 225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48E0AB72-B437-4F34-A096-E4F41B27A1E0}"/>
              </a:ext>
            </a:extLst>
          </p:cNvPr>
          <p:cNvSpPr/>
          <p:nvPr/>
        </p:nvSpPr>
        <p:spPr>
          <a:xfrm>
            <a:off x="2264412" y="1712267"/>
            <a:ext cx="641449" cy="36612"/>
          </a:xfrm>
          <a:prstGeom prst="roundRect">
            <a:avLst>
              <a:gd name="adj" fmla="val 225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4403B0E1-8162-465B-84F4-DFD31D736DCA}"/>
              </a:ext>
            </a:extLst>
          </p:cNvPr>
          <p:cNvSpPr/>
          <p:nvPr/>
        </p:nvSpPr>
        <p:spPr>
          <a:xfrm>
            <a:off x="1852058" y="1524397"/>
            <a:ext cx="412353" cy="412353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1F866CD4-725C-48CC-B2EC-CEF2442AEAD3}"/>
              </a:ext>
            </a:extLst>
          </p:cNvPr>
          <p:cNvSpPr/>
          <p:nvPr/>
        </p:nvSpPr>
        <p:spPr>
          <a:xfrm>
            <a:off x="2016364" y="1558727"/>
            <a:ext cx="83642" cy="343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06"/>
              </a:lnSpc>
            </a:pPr>
            <a:r>
              <a:rPr lang="en-US" sz="2165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165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97D26A2E-F369-4146-BBC9-0B6494A89663}"/>
              </a:ext>
            </a:extLst>
          </p:cNvPr>
          <p:cNvSpPr/>
          <p:nvPr/>
        </p:nvSpPr>
        <p:spPr>
          <a:xfrm>
            <a:off x="3066297" y="1564481"/>
            <a:ext cx="2291159" cy="2863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55"/>
              </a:lnSpc>
            </a:pPr>
            <a:r>
              <a:rPr lang="en-US" sz="180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Conformación</a:t>
            </a:r>
            <a:endParaRPr lang="en-US" sz="1804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1636765F-13B1-4E59-8E09-27A2E6402887}"/>
              </a:ext>
            </a:extLst>
          </p:cNvPr>
          <p:cNvSpPr/>
          <p:nvPr/>
        </p:nvSpPr>
        <p:spPr>
          <a:xfrm>
            <a:off x="3066297" y="1960761"/>
            <a:ext cx="6486426" cy="586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en-US" sz="144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Por cada curso del Colegio existe un Sub-Centro de Padres, integrado por los padres y apoderados que deseen participar.</a:t>
            </a:r>
            <a:endParaRPr lang="en-US" sz="1443" dirty="0"/>
          </a:p>
        </p:txBody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50195DAA-02E2-4DEA-83ED-9F57B77DB4BE}"/>
              </a:ext>
            </a:extLst>
          </p:cNvPr>
          <p:cNvSpPr/>
          <p:nvPr/>
        </p:nvSpPr>
        <p:spPr>
          <a:xfrm>
            <a:off x="2264412" y="3244701"/>
            <a:ext cx="641449" cy="36612"/>
          </a:xfrm>
          <a:prstGeom prst="roundRect">
            <a:avLst>
              <a:gd name="adj" fmla="val 225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20" name="Shape 10">
            <a:extLst>
              <a:ext uri="{FF2B5EF4-FFF2-40B4-BE49-F238E27FC236}">
                <a16:creationId xmlns:a16="http://schemas.microsoft.com/office/drawing/2014/main" id="{299354D4-D11D-4E62-9AD5-B8D9300C1743}"/>
              </a:ext>
            </a:extLst>
          </p:cNvPr>
          <p:cNvSpPr/>
          <p:nvPr/>
        </p:nvSpPr>
        <p:spPr>
          <a:xfrm>
            <a:off x="1852058" y="3056831"/>
            <a:ext cx="412353" cy="412353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3F75EB60-964E-4A6C-8F4B-F426452AEB78}"/>
              </a:ext>
            </a:extLst>
          </p:cNvPr>
          <p:cNvSpPr/>
          <p:nvPr/>
        </p:nvSpPr>
        <p:spPr>
          <a:xfrm>
            <a:off x="1988682" y="3091161"/>
            <a:ext cx="139105" cy="343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06"/>
              </a:lnSpc>
            </a:pPr>
            <a:r>
              <a:rPr lang="en-US" sz="2165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165" dirty="0"/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042CD7E3-15CB-4450-B967-A337987373F0}"/>
              </a:ext>
            </a:extLst>
          </p:cNvPr>
          <p:cNvSpPr/>
          <p:nvPr/>
        </p:nvSpPr>
        <p:spPr>
          <a:xfrm>
            <a:off x="3066297" y="3096915"/>
            <a:ext cx="2291159" cy="2863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55"/>
              </a:lnSpc>
            </a:pPr>
            <a:r>
              <a:rPr lang="en-US" sz="180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Elección de Directiva</a:t>
            </a:r>
            <a:endParaRPr lang="en-US" sz="1804" dirty="0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9DC79492-40D0-40FA-8534-B1EA6E4DFA6A}"/>
              </a:ext>
            </a:extLst>
          </p:cNvPr>
          <p:cNvSpPr/>
          <p:nvPr/>
        </p:nvSpPr>
        <p:spPr>
          <a:xfrm>
            <a:off x="3066297" y="3493195"/>
            <a:ext cx="6486426" cy="879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en-US" sz="144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Dentro de los primeros 90 días del año escolar, cada Sub-Centro elegirá democráticamente una Directiva que permanecerá un año en sus </a:t>
            </a:r>
            <a:r>
              <a:rPr lang="en-US" sz="1443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funciones</a:t>
            </a:r>
            <a:r>
              <a:rPr lang="en-US" sz="144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443" dirty="0"/>
          </a:p>
        </p:txBody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B2E58D59-58CB-4A93-BE74-511E7C5E0A8C}"/>
              </a:ext>
            </a:extLst>
          </p:cNvPr>
          <p:cNvSpPr/>
          <p:nvPr/>
        </p:nvSpPr>
        <p:spPr>
          <a:xfrm>
            <a:off x="2264412" y="5070326"/>
            <a:ext cx="641449" cy="36612"/>
          </a:xfrm>
          <a:prstGeom prst="roundRect">
            <a:avLst>
              <a:gd name="adj" fmla="val 22529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3682BB36-F4CC-4E99-9012-AA7BB6C53F58}"/>
              </a:ext>
            </a:extLst>
          </p:cNvPr>
          <p:cNvSpPr/>
          <p:nvPr/>
        </p:nvSpPr>
        <p:spPr>
          <a:xfrm>
            <a:off x="1852058" y="4882456"/>
            <a:ext cx="412353" cy="412353"/>
          </a:xfrm>
          <a:prstGeom prst="roundRect">
            <a:avLst>
              <a:gd name="adj" fmla="val 20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6" name="Text 16">
            <a:extLst>
              <a:ext uri="{FF2B5EF4-FFF2-40B4-BE49-F238E27FC236}">
                <a16:creationId xmlns:a16="http://schemas.microsoft.com/office/drawing/2014/main" id="{F41891E2-A474-4B3A-A527-92AB653E7633}"/>
              </a:ext>
            </a:extLst>
          </p:cNvPr>
          <p:cNvSpPr/>
          <p:nvPr/>
        </p:nvSpPr>
        <p:spPr>
          <a:xfrm>
            <a:off x="1987591" y="4916786"/>
            <a:ext cx="141288" cy="343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06"/>
              </a:lnSpc>
            </a:pPr>
            <a:r>
              <a:rPr lang="en-US" sz="2165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165" dirty="0"/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C35E9A3F-4F62-4063-B4D1-61644D328DE4}"/>
              </a:ext>
            </a:extLst>
          </p:cNvPr>
          <p:cNvSpPr/>
          <p:nvPr/>
        </p:nvSpPr>
        <p:spPr>
          <a:xfrm>
            <a:off x="3066297" y="4922540"/>
            <a:ext cx="2291159" cy="2863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55"/>
              </a:lnSpc>
            </a:pPr>
            <a:r>
              <a:rPr lang="en-US" sz="180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Funciones</a:t>
            </a:r>
            <a:endParaRPr lang="en-US" sz="1804" dirty="0"/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A5A10F0C-0376-4BC4-9572-914BE984472E}"/>
              </a:ext>
            </a:extLst>
          </p:cNvPr>
          <p:cNvSpPr/>
          <p:nvPr/>
        </p:nvSpPr>
        <p:spPr>
          <a:xfrm>
            <a:off x="3066297" y="5318820"/>
            <a:ext cx="6486426" cy="879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09"/>
              </a:lnSpc>
            </a:pPr>
            <a:r>
              <a:rPr lang="en-US" sz="1443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Las Directivas de los Sub-Centros deben estimular la participación, ejecutar programas de trabajo y vincular al Sub-Centro con el Directorio General y la Dirección del Colegio.</a:t>
            </a:r>
            <a:endParaRPr lang="en-US" sz="1443" dirty="0"/>
          </a:p>
        </p:txBody>
      </p:sp>
    </p:spTree>
    <p:extLst>
      <p:ext uri="{BB962C8B-B14F-4D97-AF65-F5344CB8AC3E}">
        <p14:creationId xmlns:p14="http://schemas.microsoft.com/office/powerpoint/2010/main" val="158291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5F510-105B-4161-9116-B6D71CDF75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9895" y="271463"/>
            <a:ext cx="8912225" cy="1281112"/>
          </a:xfrm>
        </p:spPr>
        <p:txBody>
          <a:bodyPr/>
          <a:lstStyle/>
          <a:p>
            <a:r>
              <a:rPr lang="es-CL" dirty="0"/>
              <a:t>Directorio Centro General de Padres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3A7CDE3-E95D-450E-B1D0-CA72627C9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014781"/>
              </p:ext>
            </p:extLst>
          </p:nvPr>
        </p:nvGraphicFramePr>
        <p:xfrm>
          <a:off x="231774" y="786341"/>
          <a:ext cx="9007475" cy="62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667FA226-53B8-4C6C-AAF4-FC5B51F8AFD1}"/>
              </a:ext>
            </a:extLst>
          </p:cNvPr>
          <p:cNvSpPr/>
          <p:nvPr/>
        </p:nvSpPr>
        <p:spPr>
          <a:xfrm>
            <a:off x="7431928" y="2067453"/>
            <a:ext cx="4653064" cy="2964526"/>
          </a:xfrm>
          <a:prstGeom prst="leftArrowCallout">
            <a:avLst>
              <a:gd name="adj1" fmla="val 15083"/>
              <a:gd name="adj2" fmla="val 15484"/>
              <a:gd name="adj3" fmla="val 30250"/>
              <a:gd name="adj4" fmla="val 72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altLang="es-CL" sz="1800" dirty="0"/>
              <a:t>La Directora o su representante, participará en las reuniones del Directorio en calidad de “asesor” y como miembro activo, con derecho a voz y voto.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47508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</TotalTime>
  <Words>635</Words>
  <Application>Microsoft Office PowerPoint</Application>
  <PresentationFormat>Panorámica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Kanit</vt:lpstr>
      <vt:lpstr>Martel Sans</vt:lpstr>
      <vt:lpstr>Wingdings 3</vt:lpstr>
      <vt:lpstr>Espiral</vt:lpstr>
      <vt:lpstr>REGLAMENTO  CENTRO DE PADRES Y APODERADOS</vt:lpstr>
      <vt:lpstr>TABLA</vt:lpstr>
      <vt:lpstr>SELLOS EDUCATIVOS</vt:lpstr>
      <vt:lpstr>FUNDAMENTOS</vt:lpstr>
      <vt:lpstr>¿Qué es el CENTRO DE PADRES Y APODERADOS?</vt:lpstr>
      <vt:lpstr>Funciones Centro de Padres</vt:lpstr>
      <vt:lpstr>ORGANIZACIÓN Y ESTRUCTURA</vt:lpstr>
      <vt:lpstr>Sub centros de padres o  directiva por curso</vt:lpstr>
      <vt:lpstr>Directorio Centro General de Padres</vt:lpstr>
      <vt:lpstr>Funciones del Directorio</vt:lpstr>
      <vt:lpstr>Elección del Directorio</vt:lpstr>
      <vt:lpstr>Presentación de PowerPoint</vt:lpstr>
      <vt:lpstr>Presentación de PowerPoint</vt:lpstr>
      <vt:lpstr>Las partes del cuerpo son muchas, pero el cuerpo es uno; por muchas que sean las partes, todas forman un solo cuerpo. Así también Cristo…                                                                           (1 corintios 12,12)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 CENTRO DE PADRES</dc:title>
  <dc:creator>Joaquin Caceres</dc:creator>
  <cp:lastModifiedBy>Evelyn Natalia Moreno Marmor</cp:lastModifiedBy>
  <cp:revision>25</cp:revision>
  <dcterms:created xsi:type="dcterms:W3CDTF">2024-05-22T20:47:35Z</dcterms:created>
  <dcterms:modified xsi:type="dcterms:W3CDTF">2024-05-23T19:20:01Z</dcterms:modified>
</cp:coreProperties>
</file>